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57" r:id="rId3"/>
    <p:sldId id="259" r:id="rId4"/>
    <p:sldId id="271" r:id="rId5"/>
    <p:sldId id="261" r:id="rId6"/>
    <p:sldId id="260" r:id="rId7"/>
    <p:sldId id="262" r:id="rId8"/>
    <p:sldId id="263" r:id="rId9"/>
    <p:sldId id="264" r:id="rId10"/>
    <p:sldId id="265" r:id="rId11"/>
    <p:sldId id="266" r:id="rId12"/>
    <p:sldId id="269" r:id="rId13"/>
    <p:sldId id="279" r:id="rId14"/>
    <p:sldId id="280" r:id="rId15"/>
    <p:sldId id="281" r:id="rId16"/>
    <p:sldId id="283" r:id="rId17"/>
    <p:sldId id="284" r:id="rId18"/>
    <p:sldId id="285" r:id="rId19"/>
    <p:sldId id="287" r:id="rId20"/>
    <p:sldId id="288" r:id="rId21"/>
    <p:sldId id="289" r:id="rId22"/>
    <p:sldId id="286" r:id="rId23"/>
    <p:sldId id="290" r:id="rId24"/>
    <p:sldId id="291" r:id="rId25"/>
    <p:sldId id="277" r:id="rId26"/>
    <p:sldId id="25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8C6BD9-08AB-48D4-A347-135EABF6ADE9}" v="728" dt="2024-04-19T22:24:54.820"/>
    <p1510:client id="{38552C59-8C9F-7549-A66F-7B1E02F7B1CF}" v="11" dt="2024-04-19T22:04:36.446"/>
    <p1510:client id="{527F43EA-9171-4133-AF48-68DC1D5C4CFC}" v="102" dt="2024-04-19T01:12:20.3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604" y="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way Tennant" userId="0e7ec778b053e45c" providerId="LiveId" clId="{118C6BD9-08AB-48D4-A347-135EABF6ADE9}"/>
    <pc:docChg chg="undo custSel addSld delSld modSld sldOrd">
      <pc:chgData name="Kenway Tennant" userId="0e7ec778b053e45c" providerId="LiveId" clId="{118C6BD9-08AB-48D4-A347-135EABF6ADE9}" dt="2024-04-19T22:24:54.820" v="759" actId="47"/>
      <pc:docMkLst>
        <pc:docMk/>
      </pc:docMkLst>
      <pc:sldChg chg="modSp mod">
        <pc:chgData name="Kenway Tennant" userId="0e7ec778b053e45c" providerId="LiveId" clId="{118C6BD9-08AB-48D4-A347-135EABF6ADE9}" dt="2024-04-18T21:23:47.318" v="603" actId="27636"/>
        <pc:sldMkLst>
          <pc:docMk/>
          <pc:sldMk cId="162839733" sldId="257"/>
        </pc:sldMkLst>
        <pc:spChg chg="mod">
          <ac:chgData name="Kenway Tennant" userId="0e7ec778b053e45c" providerId="LiveId" clId="{118C6BD9-08AB-48D4-A347-135EABF6ADE9}" dt="2024-04-18T21:23:47.318" v="603" actId="27636"/>
          <ac:spMkLst>
            <pc:docMk/>
            <pc:sldMk cId="162839733" sldId="257"/>
            <ac:spMk id="3" creationId="{0E36A084-773C-ECBB-418D-3B5DD7AE259E}"/>
          </ac:spMkLst>
        </pc:spChg>
      </pc:sldChg>
      <pc:sldChg chg="addSp modSp mod">
        <pc:chgData name="Kenway Tennant" userId="0e7ec778b053e45c" providerId="LiveId" clId="{118C6BD9-08AB-48D4-A347-135EABF6ADE9}" dt="2024-04-18T20:59:14.930" v="492" actId="14100"/>
        <pc:sldMkLst>
          <pc:docMk/>
          <pc:sldMk cId="1055324055" sldId="260"/>
        </pc:sldMkLst>
        <pc:picChg chg="add mod">
          <ac:chgData name="Kenway Tennant" userId="0e7ec778b053e45c" providerId="LiveId" clId="{118C6BD9-08AB-48D4-A347-135EABF6ADE9}" dt="2024-04-18T20:59:14.930" v="492" actId="14100"/>
          <ac:picMkLst>
            <pc:docMk/>
            <pc:sldMk cId="1055324055" sldId="260"/>
            <ac:picMk id="5" creationId="{C3B151EC-2F6D-BAA7-BB71-68A78881FB31}"/>
          </ac:picMkLst>
        </pc:picChg>
      </pc:sldChg>
      <pc:sldChg chg="addSp modSp mod">
        <pc:chgData name="Kenway Tennant" userId="0e7ec778b053e45c" providerId="LiveId" clId="{118C6BD9-08AB-48D4-A347-135EABF6ADE9}" dt="2024-04-18T20:53:10.034" v="486" actId="1076"/>
        <pc:sldMkLst>
          <pc:docMk/>
          <pc:sldMk cId="1996553190" sldId="261"/>
        </pc:sldMkLst>
        <pc:spChg chg="mod">
          <ac:chgData name="Kenway Tennant" userId="0e7ec778b053e45c" providerId="LiveId" clId="{118C6BD9-08AB-48D4-A347-135EABF6ADE9}" dt="2024-04-18T20:52:50.534" v="483" actId="20577"/>
          <ac:spMkLst>
            <pc:docMk/>
            <pc:sldMk cId="1996553190" sldId="261"/>
            <ac:spMk id="2" creationId="{6B904E04-C040-3482-CF02-B0DF3B06F37E}"/>
          </ac:spMkLst>
        </pc:spChg>
        <pc:picChg chg="add mod">
          <ac:chgData name="Kenway Tennant" userId="0e7ec778b053e45c" providerId="LiveId" clId="{118C6BD9-08AB-48D4-A347-135EABF6ADE9}" dt="2024-04-18T20:53:10.034" v="486" actId="1076"/>
          <ac:picMkLst>
            <pc:docMk/>
            <pc:sldMk cId="1996553190" sldId="261"/>
            <ac:picMk id="5" creationId="{F97E6129-3395-0584-BE7E-6707AE9D2B1C}"/>
          </ac:picMkLst>
        </pc:picChg>
      </pc:sldChg>
      <pc:sldChg chg="addSp delSp modSp mod">
        <pc:chgData name="Kenway Tennant" userId="0e7ec778b053e45c" providerId="LiveId" clId="{118C6BD9-08AB-48D4-A347-135EABF6ADE9}" dt="2024-04-19T22:01:46.871" v="675" actId="20577"/>
        <pc:sldMkLst>
          <pc:docMk/>
          <pc:sldMk cId="2813915464" sldId="262"/>
        </pc:sldMkLst>
        <pc:spChg chg="mod">
          <ac:chgData name="Kenway Tennant" userId="0e7ec778b053e45c" providerId="LiveId" clId="{118C6BD9-08AB-48D4-A347-135EABF6ADE9}" dt="2024-04-19T22:01:46.871" v="675" actId="20577"/>
          <ac:spMkLst>
            <pc:docMk/>
            <pc:sldMk cId="2813915464" sldId="262"/>
            <ac:spMk id="3" creationId="{FABDFACC-748E-0763-4AC0-A0EC3D55A72E}"/>
          </ac:spMkLst>
        </pc:spChg>
        <pc:picChg chg="del">
          <ac:chgData name="Kenway Tennant" userId="0e7ec778b053e45c" providerId="LiveId" clId="{118C6BD9-08AB-48D4-A347-135EABF6ADE9}" dt="2024-04-18T21:00:52.814" v="493" actId="478"/>
          <ac:picMkLst>
            <pc:docMk/>
            <pc:sldMk cId="2813915464" sldId="262"/>
            <ac:picMk id="4" creationId="{B8583A14-ED93-138A-5293-F661A4DC3F39}"/>
          </ac:picMkLst>
        </pc:picChg>
        <pc:picChg chg="add mod">
          <ac:chgData name="Kenway Tennant" userId="0e7ec778b053e45c" providerId="LiveId" clId="{118C6BD9-08AB-48D4-A347-135EABF6ADE9}" dt="2024-04-18T21:01:08.764" v="499" actId="14100"/>
          <ac:picMkLst>
            <pc:docMk/>
            <pc:sldMk cId="2813915464" sldId="262"/>
            <ac:picMk id="6" creationId="{11D5D7A3-44D9-D944-6C45-C4AABF2E74FF}"/>
          </ac:picMkLst>
        </pc:picChg>
      </pc:sldChg>
      <pc:sldChg chg="modSp mod">
        <pc:chgData name="Kenway Tennant" userId="0e7ec778b053e45c" providerId="LiveId" clId="{118C6BD9-08AB-48D4-A347-135EABF6ADE9}" dt="2024-04-18T21:15:32.729" v="594" actId="20577"/>
        <pc:sldMkLst>
          <pc:docMk/>
          <pc:sldMk cId="309202856" sldId="263"/>
        </pc:sldMkLst>
        <pc:spChg chg="mod">
          <ac:chgData name="Kenway Tennant" userId="0e7ec778b053e45c" providerId="LiveId" clId="{118C6BD9-08AB-48D4-A347-135EABF6ADE9}" dt="2024-04-18T21:15:32.729" v="594" actId="20577"/>
          <ac:spMkLst>
            <pc:docMk/>
            <pc:sldMk cId="309202856" sldId="263"/>
            <ac:spMk id="3" creationId="{1CDDBFDF-C167-A6DD-B601-FF0068445AEB}"/>
          </ac:spMkLst>
        </pc:spChg>
      </pc:sldChg>
      <pc:sldChg chg="addSp delSp modSp mod ord">
        <pc:chgData name="Kenway Tennant" userId="0e7ec778b053e45c" providerId="LiveId" clId="{118C6BD9-08AB-48D4-A347-135EABF6ADE9}" dt="2024-04-19T22:01:39.503" v="670" actId="20577"/>
        <pc:sldMkLst>
          <pc:docMk/>
          <pc:sldMk cId="1434935750" sldId="264"/>
        </pc:sldMkLst>
        <pc:spChg chg="mod">
          <ac:chgData name="Kenway Tennant" userId="0e7ec778b053e45c" providerId="LiveId" clId="{118C6BD9-08AB-48D4-A347-135EABF6ADE9}" dt="2024-04-19T22:01:39.503" v="670" actId="20577"/>
          <ac:spMkLst>
            <pc:docMk/>
            <pc:sldMk cId="1434935750" sldId="264"/>
            <ac:spMk id="3" creationId="{0D3AB8C3-7DEC-25D9-02CF-7BCAF171DF6A}"/>
          </ac:spMkLst>
        </pc:spChg>
        <pc:picChg chg="add del">
          <ac:chgData name="Kenway Tennant" userId="0e7ec778b053e45c" providerId="LiveId" clId="{118C6BD9-08AB-48D4-A347-135EABF6ADE9}" dt="2024-04-18T21:12:15.569" v="501" actId="22"/>
          <ac:picMkLst>
            <pc:docMk/>
            <pc:sldMk cId="1434935750" sldId="264"/>
            <ac:picMk id="5" creationId="{11BCAC6F-1060-3C52-784D-9935BC7ECD38}"/>
          </ac:picMkLst>
        </pc:picChg>
        <pc:picChg chg="add mod modCrop">
          <ac:chgData name="Kenway Tennant" userId="0e7ec778b053e45c" providerId="LiveId" clId="{118C6BD9-08AB-48D4-A347-135EABF6ADE9}" dt="2024-04-18T21:13:10.046" v="517" actId="1076"/>
          <ac:picMkLst>
            <pc:docMk/>
            <pc:sldMk cId="1434935750" sldId="264"/>
            <ac:picMk id="7" creationId="{981FA918-8DE3-7491-138C-F863F13F2229}"/>
          </ac:picMkLst>
        </pc:picChg>
      </pc:sldChg>
      <pc:sldChg chg="modSp mod">
        <pc:chgData name="Kenway Tennant" userId="0e7ec778b053e45c" providerId="LiveId" clId="{118C6BD9-08AB-48D4-A347-135EABF6ADE9}" dt="2024-04-19T22:02:50.693" v="748" actId="20577"/>
        <pc:sldMkLst>
          <pc:docMk/>
          <pc:sldMk cId="2268438714" sldId="266"/>
        </pc:sldMkLst>
        <pc:spChg chg="mod">
          <ac:chgData name="Kenway Tennant" userId="0e7ec778b053e45c" providerId="LiveId" clId="{118C6BD9-08AB-48D4-A347-135EABF6ADE9}" dt="2024-04-19T22:02:50.693" v="748" actId="20577"/>
          <ac:spMkLst>
            <pc:docMk/>
            <pc:sldMk cId="2268438714" sldId="266"/>
            <ac:spMk id="3" creationId="{73A9D533-7032-9C9B-88E9-067C61BC8A88}"/>
          </ac:spMkLst>
        </pc:spChg>
      </pc:sldChg>
      <pc:sldChg chg="addSp modSp mod">
        <pc:chgData name="Kenway Tennant" userId="0e7ec778b053e45c" providerId="LiveId" clId="{118C6BD9-08AB-48D4-A347-135EABF6ADE9}" dt="2024-04-18T21:50:46.506" v="662" actId="14100"/>
        <pc:sldMkLst>
          <pc:docMk/>
          <pc:sldMk cId="2730452431" sldId="269"/>
        </pc:sldMkLst>
        <pc:spChg chg="mod">
          <ac:chgData name="Kenway Tennant" userId="0e7ec778b053e45c" providerId="LiveId" clId="{118C6BD9-08AB-48D4-A347-135EABF6ADE9}" dt="2024-04-18T21:50:29.991" v="659" actId="20577"/>
          <ac:spMkLst>
            <pc:docMk/>
            <pc:sldMk cId="2730452431" sldId="269"/>
            <ac:spMk id="2" creationId="{EF572C52-8D44-9C31-4873-6ACA52AB3F7C}"/>
          </ac:spMkLst>
        </pc:spChg>
        <pc:spChg chg="mod">
          <ac:chgData name="Kenway Tennant" userId="0e7ec778b053e45c" providerId="LiveId" clId="{118C6BD9-08AB-48D4-A347-135EABF6ADE9}" dt="2024-04-18T21:50:46.506" v="662" actId="14100"/>
          <ac:spMkLst>
            <pc:docMk/>
            <pc:sldMk cId="2730452431" sldId="269"/>
            <ac:spMk id="3" creationId="{D78F9E39-8626-59CF-09D4-98BEAFEF3B5A}"/>
          </ac:spMkLst>
        </pc:spChg>
        <pc:picChg chg="add mod">
          <ac:chgData name="Kenway Tennant" userId="0e7ec778b053e45c" providerId="LiveId" clId="{118C6BD9-08AB-48D4-A347-135EABF6ADE9}" dt="2024-04-18T21:50:43.338" v="661" actId="1076"/>
          <ac:picMkLst>
            <pc:docMk/>
            <pc:sldMk cId="2730452431" sldId="269"/>
            <ac:picMk id="4" creationId="{06DE48E8-D3D7-C838-5845-F2444903B33A}"/>
          </ac:picMkLst>
        </pc:picChg>
      </pc:sldChg>
      <pc:sldChg chg="modSp del mod">
        <pc:chgData name="Kenway Tennant" userId="0e7ec778b053e45c" providerId="LiveId" clId="{118C6BD9-08AB-48D4-A347-135EABF6ADE9}" dt="2024-04-19T22:03:09.099" v="752" actId="2696"/>
        <pc:sldMkLst>
          <pc:docMk/>
          <pc:sldMk cId="948616248" sldId="270"/>
        </pc:sldMkLst>
        <pc:spChg chg="mod">
          <ac:chgData name="Kenway Tennant" userId="0e7ec778b053e45c" providerId="LiveId" clId="{118C6BD9-08AB-48D4-A347-135EABF6ADE9}" dt="2024-04-19T22:03:06.724" v="751" actId="5793"/>
          <ac:spMkLst>
            <pc:docMk/>
            <pc:sldMk cId="948616248" sldId="270"/>
            <ac:spMk id="3" creationId="{FDF1C1A6-D7DA-62A4-9545-F15500325215}"/>
          </ac:spMkLst>
        </pc:spChg>
      </pc:sldChg>
      <pc:sldChg chg="modSp mod">
        <pc:chgData name="Kenway Tennant" userId="0e7ec778b053e45c" providerId="LiveId" clId="{118C6BD9-08AB-48D4-A347-135EABF6ADE9}" dt="2024-04-18T20:49:12.646" v="470" actId="5793"/>
        <pc:sldMkLst>
          <pc:docMk/>
          <pc:sldMk cId="1433397065" sldId="271"/>
        </pc:sldMkLst>
        <pc:spChg chg="mod">
          <ac:chgData name="Kenway Tennant" userId="0e7ec778b053e45c" providerId="LiveId" clId="{118C6BD9-08AB-48D4-A347-135EABF6ADE9}" dt="2024-04-18T20:49:12.646" v="470" actId="5793"/>
          <ac:spMkLst>
            <pc:docMk/>
            <pc:sldMk cId="1433397065" sldId="271"/>
            <ac:spMk id="3" creationId="{58F1761B-B044-0C24-3D7F-5CA18B2E6281}"/>
          </ac:spMkLst>
        </pc:spChg>
      </pc:sldChg>
      <pc:sldChg chg="modSp del mod">
        <pc:chgData name="Kenway Tennant" userId="0e7ec778b053e45c" providerId="LiveId" clId="{118C6BD9-08AB-48D4-A347-135EABF6ADE9}" dt="2024-04-19T22:02:59.948" v="749" actId="2696"/>
        <pc:sldMkLst>
          <pc:docMk/>
          <pc:sldMk cId="483328047" sldId="272"/>
        </pc:sldMkLst>
        <pc:spChg chg="mod">
          <ac:chgData name="Kenway Tennant" userId="0e7ec778b053e45c" providerId="LiveId" clId="{118C6BD9-08AB-48D4-A347-135EABF6ADE9}" dt="2024-04-18T21:50:06.274" v="649" actId="20577"/>
          <ac:spMkLst>
            <pc:docMk/>
            <pc:sldMk cId="483328047" sldId="272"/>
            <ac:spMk id="3" creationId="{F9B1351D-E96A-BFD4-09E7-DCCA083F38B1}"/>
          </ac:spMkLst>
        </pc:spChg>
        <pc:picChg chg="mod">
          <ac:chgData name="Kenway Tennant" userId="0e7ec778b053e45c" providerId="LiveId" clId="{118C6BD9-08AB-48D4-A347-135EABF6ADE9}" dt="2024-04-18T21:49:47.053" v="648" actId="1076"/>
          <ac:picMkLst>
            <pc:docMk/>
            <pc:sldMk cId="483328047" sldId="272"/>
            <ac:picMk id="4" creationId="{8630FF84-6FDF-10D6-E15F-B4AB96AEC5FA}"/>
          </ac:picMkLst>
        </pc:picChg>
      </pc:sldChg>
      <pc:sldChg chg="modSp del mod">
        <pc:chgData name="Kenway Tennant" userId="0e7ec778b053e45c" providerId="LiveId" clId="{118C6BD9-08AB-48D4-A347-135EABF6ADE9}" dt="2024-04-19T22:03:47.635" v="756" actId="2696"/>
        <pc:sldMkLst>
          <pc:docMk/>
          <pc:sldMk cId="3223824974" sldId="273"/>
        </pc:sldMkLst>
        <pc:spChg chg="mod">
          <ac:chgData name="Kenway Tennant" userId="0e7ec778b053e45c" providerId="LiveId" clId="{118C6BD9-08AB-48D4-A347-135EABF6ADE9}" dt="2024-04-19T22:03:18.060" v="755" actId="20577"/>
          <ac:spMkLst>
            <pc:docMk/>
            <pc:sldMk cId="3223824974" sldId="273"/>
            <ac:spMk id="2" creationId="{BF22A545-EAD8-C745-DFBC-8432CC7E7BED}"/>
          </ac:spMkLst>
        </pc:spChg>
        <pc:spChg chg="mod">
          <ac:chgData name="Kenway Tennant" userId="0e7ec778b053e45c" providerId="LiveId" clId="{118C6BD9-08AB-48D4-A347-135EABF6ADE9}" dt="2024-04-19T22:03:11.511" v="754" actId="27636"/>
          <ac:spMkLst>
            <pc:docMk/>
            <pc:sldMk cId="3223824974" sldId="273"/>
            <ac:spMk id="3" creationId="{83AA7209-D199-8261-ECAB-6E87693A5D88}"/>
          </ac:spMkLst>
        </pc:spChg>
      </pc:sldChg>
      <pc:sldChg chg="delSp modSp new mod ord">
        <pc:chgData name="Kenway Tennant" userId="0e7ec778b053e45c" providerId="LiveId" clId="{118C6BD9-08AB-48D4-A347-135EABF6ADE9}" dt="2024-04-18T20:43:22.153" v="411" actId="20577"/>
        <pc:sldMkLst>
          <pc:docMk/>
          <pc:sldMk cId="28703243" sldId="277"/>
        </pc:sldMkLst>
        <pc:spChg chg="mod">
          <ac:chgData name="Kenway Tennant" userId="0e7ec778b053e45c" providerId="LiveId" clId="{118C6BD9-08AB-48D4-A347-135EABF6ADE9}" dt="2024-04-18T20:37:46.228" v="42" actId="20577"/>
          <ac:spMkLst>
            <pc:docMk/>
            <pc:sldMk cId="28703243" sldId="277"/>
            <ac:spMk id="2" creationId="{00A66596-B520-14FC-EA0A-D622A1498D79}"/>
          </ac:spMkLst>
        </pc:spChg>
        <pc:spChg chg="mod">
          <ac:chgData name="Kenway Tennant" userId="0e7ec778b053e45c" providerId="LiveId" clId="{118C6BD9-08AB-48D4-A347-135EABF6ADE9}" dt="2024-04-18T20:43:22.153" v="411" actId="20577"/>
          <ac:spMkLst>
            <pc:docMk/>
            <pc:sldMk cId="28703243" sldId="277"/>
            <ac:spMk id="3" creationId="{3E7ED752-72D7-7850-A85B-76BDFE140906}"/>
          </ac:spMkLst>
        </pc:spChg>
        <pc:picChg chg="del mod">
          <ac:chgData name="Kenway Tennant" userId="0e7ec778b053e45c" providerId="LiveId" clId="{118C6BD9-08AB-48D4-A347-135EABF6ADE9}" dt="2024-04-18T20:40:02.960" v="247" actId="21"/>
          <ac:picMkLst>
            <pc:docMk/>
            <pc:sldMk cId="28703243" sldId="277"/>
            <ac:picMk id="4" creationId="{0CDD6A05-D3D8-762C-2F95-19045D382772}"/>
          </ac:picMkLst>
        </pc:picChg>
      </pc:sldChg>
      <pc:sldChg chg="addSp delSp modSp new del mod">
        <pc:chgData name="Kenway Tennant" userId="0e7ec778b053e45c" providerId="LiveId" clId="{118C6BD9-08AB-48D4-A347-135EABF6ADE9}" dt="2024-04-19T22:24:04.319" v="757" actId="47"/>
        <pc:sldMkLst>
          <pc:docMk/>
          <pc:sldMk cId="1708484401" sldId="278"/>
        </pc:sldMkLst>
        <pc:spChg chg="del">
          <ac:chgData name="Kenway Tennant" userId="0e7ec778b053e45c" providerId="LiveId" clId="{118C6BD9-08AB-48D4-A347-135EABF6ADE9}" dt="2024-04-18T20:40:04.606" v="248"/>
          <ac:spMkLst>
            <pc:docMk/>
            <pc:sldMk cId="1708484401" sldId="278"/>
            <ac:spMk id="3" creationId="{C74D6C76-C0E5-481D-F2B9-422910E73120}"/>
          </ac:spMkLst>
        </pc:spChg>
        <pc:picChg chg="add mod">
          <ac:chgData name="Kenway Tennant" userId="0e7ec778b053e45c" providerId="LiveId" clId="{118C6BD9-08AB-48D4-A347-135EABF6ADE9}" dt="2024-04-18T20:40:07.921" v="250" actId="1076"/>
          <ac:picMkLst>
            <pc:docMk/>
            <pc:sldMk cId="1708484401" sldId="278"/>
            <ac:picMk id="4" creationId="{0CDD6A05-D3D8-762C-2F95-19045D382772}"/>
          </ac:picMkLst>
        </pc:picChg>
      </pc:sldChg>
      <pc:sldChg chg="del">
        <pc:chgData name="Kenway Tennant" userId="0e7ec778b053e45c" providerId="LiveId" clId="{118C6BD9-08AB-48D4-A347-135EABF6ADE9}" dt="2024-04-19T22:24:32.765" v="758" actId="47"/>
        <pc:sldMkLst>
          <pc:docMk/>
          <pc:sldMk cId="3364981423" sldId="282"/>
        </pc:sldMkLst>
      </pc:sldChg>
      <pc:sldChg chg="modSp new del mod">
        <pc:chgData name="Kenway Tennant" userId="0e7ec778b053e45c" providerId="LiveId" clId="{118C6BD9-08AB-48D4-A347-135EABF6ADE9}" dt="2024-04-19T22:24:54.820" v="759" actId="47"/>
        <pc:sldMkLst>
          <pc:docMk/>
          <pc:sldMk cId="3003058096" sldId="292"/>
        </pc:sldMkLst>
        <pc:spChg chg="mod">
          <ac:chgData name="Kenway Tennant" userId="0e7ec778b053e45c" providerId="LiveId" clId="{118C6BD9-08AB-48D4-A347-135EABF6ADE9}" dt="2024-04-18T21:47:46.536" v="623" actId="20577"/>
          <ac:spMkLst>
            <pc:docMk/>
            <pc:sldMk cId="3003058096" sldId="292"/>
            <ac:spMk id="2" creationId="{FF7BADA3-DCDC-3A91-5A17-31B1705AF8F1}"/>
          </ac:spMkLst>
        </pc:spChg>
        <pc:spChg chg="mod">
          <ac:chgData name="Kenway Tennant" userId="0e7ec778b053e45c" providerId="LiveId" clId="{118C6BD9-08AB-48D4-A347-135EABF6ADE9}" dt="2024-04-18T21:47:55.464" v="641" actId="20577"/>
          <ac:spMkLst>
            <pc:docMk/>
            <pc:sldMk cId="3003058096" sldId="292"/>
            <ac:spMk id="3" creationId="{AB5858C6-541A-48E4-C829-3CD32E01D2D7}"/>
          </ac:spMkLst>
        </pc:spChg>
      </pc:sldChg>
    </pc:docChg>
  </pc:docChgLst>
  <pc:docChgLst>
    <pc:chgData name="Ritika Changulani" userId="b92af2adfd024538" providerId="Windows Live" clId="Web-{C511DD95-8FA2-4F6B-890D-08F55B35361A}"/>
    <pc:docChg chg="modSld">
      <pc:chgData name="Ritika Changulani" userId="b92af2adfd024538" providerId="Windows Live" clId="Web-{C511DD95-8FA2-4F6B-890D-08F55B35361A}" dt="2024-04-18T21:45:09.388" v="368" actId="20577"/>
      <pc:docMkLst>
        <pc:docMk/>
      </pc:docMkLst>
      <pc:sldChg chg="modNotes">
        <pc:chgData name="Ritika Changulani" userId="b92af2adfd024538" providerId="Windows Live" clId="Web-{C511DD95-8FA2-4F6B-890D-08F55B35361A}" dt="2024-04-18T21:30:31.278" v="364"/>
        <pc:sldMkLst>
          <pc:docMk/>
          <pc:sldMk cId="2813915464" sldId="262"/>
        </pc:sldMkLst>
      </pc:sldChg>
      <pc:sldChg chg="modSp modNotes">
        <pc:chgData name="Ritika Changulani" userId="b92af2adfd024538" providerId="Windows Live" clId="Web-{C511DD95-8FA2-4F6B-890D-08F55B35361A}" dt="2024-04-18T21:30:55.638" v="366"/>
        <pc:sldMkLst>
          <pc:docMk/>
          <pc:sldMk cId="309202856" sldId="263"/>
        </pc:sldMkLst>
        <pc:spChg chg="mod">
          <ac:chgData name="Ritika Changulani" userId="b92af2adfd024538" providerId="Windows Live" clId="Web-{C511DD95-8FA2-4F6B-890D-08F55B35361A}" dt="2024-04-18T21:03:19.265" v="237" actId="20577"/>
          <ac:spMkLst>
            <pc:docMk/>
            <pc:sldMk cId="309202856" sldId="263"/>
            <ac:spMk id="3" creationId="{1CDDBFDF-C167-A6DD-B601-FF0068445AEB}"/>
          </ac:spMkLst>
        </pc:spChg>
      </pc:sldChg>
      <pc:sldChg chg="modNotes">
        <pc:chgData name="Ritika Changulani" userId="b92af2adfd024538" providerId="Windows Live" clId="Web-{C511DD95-8FA2-4F6B-890D-08F55B35361A}" dt="2024-04-18T21:11:09.204" v="240"/>
        <pc:sldMkLst>
          <pc:docMk/>
          <pc:sldMk cId="1434935750" sldId="264"/>
        </pc:sldMkLst>
      </pc:sldChg>
      <pc:sldChg chg="modSp">
        <pc:chgData name="Ritika Changulani" userId="b92af2adfd024538" providerId="Windows Live" clId="Web-{C511DD95-8FA2-4F6B-890D-08F55B35361A}" dt="2024-04-18T20:46:30.056" v="94" actId="20577"/>
        <pc:sldMkLst>
          <pc:docMk/>
          <pc:sldMk cId="2730452431" sldId="269"/>
        </pc:sldMkLst>
        <pc:spChg chg="mod">
          <ac:chgData name="Ritika Changulani" userId="b92af2adfd024538" providerId="Windows Live" clId="Web-{C511DD95-8FA2-4F6B-890D-08F55B35361A}" dt="2024-04-18T20:46:30.056" v="94" actId="20577"/>
          <ac:spMkLst>
            <pc:docMk/>
            <pc:sldMk cId="2730452431" sldId="269"/>
            <ac:spMk id="3" creationId="{D78F9E39-8626-59CF-09D4-98BEAFEF3B5A}"/>
          </ac:spMkLst>
        </pc:spChg>
      </pc:sldChg>
      <pc:sldChg chg="modSp modNotes">
        <pc:chgData name="Ritika Changulani" userId="b92af2adfd024538" providerId="Windows Live" clId="Web-{C511DD95-8FA2-4F6B-890D-08F55B35361A}" dt="2024-04-18T20:45:40.273" v="92" actId="20577"/>
        <pc:sldMkLst>
          <pc:docMk/>
          <pc:sldMk cId="948616248" sldId="270"/>
        </pc:sldMkLst>
        <pc:spChg chg="mod">
          <ac:chgData name="Ritika Changulani" userId="b92af2adfd024538" providerId="Windows Live" clId="Web-{C511DD95-8FA2-4F6B-890D-08F55B35361A}" dt="2024-04-18T20:45:40.273" v="92" actId="20577"/>
          <ac:spMkLst>
            <pc:docMk/>
            <pc:sldMk cId="948616248" sldId="270"/>
            <ac:spMk id="3" creationId="{FDF1C1A6-D7DA-62A4-9545-F15500325215}"/>
          </ac:spMkLst>
        </pc:spChg>
      </pc:sldChg>
      <pc:sldChg chg="modNotes">
        <pc:chgData name="Ritika Changulani" userId="b92af2adfd024538" providerId="Windows Live" clId="Web-{C511DD95-8FA2-4F6B-890D-08F55B35361A}" dt="2024-04-18T20:58:23.708" v="99"/>
        <pc:sldMkLst>
          <pc:docMk/>
          <pc:sldMk cId="1433397065" sldId="271"/>
        </pc:sldMkLst>
      </pc:sldChg>
      <pc:sldChg chg="modNotes">
        <pc:chgData name="Ritika Changulani" userId="b92af2adfd024538" providerId="Windows Live" clId="Web-{C511DD95-8FA2-4F6B-890D-08F55B35361A}" dt="2024-04-18T20:45:52.289" v="93"/>
        <pc:sldMkLst>
          <pc:docMk/>
          <pc:sldMk cId="483328047" sldId="272"/>
        </pc:sldMkLst>
      </pc:sldChg>
      <pc:sldChg chg="delSp">
        <pc:chgData name="Ritika Changulani" userId="b92af2adfd024538" providerId="Windows Live" clId="Web-{C511DD95-8FA2-4F6B-890D-08F55B35361A}" dt="2024-04-18T21:06:26.678" v="238"/>
        <pc:sldMkLst>
          <pc:docMk/>
          <pc:sldMk cId="3167987755" sldId="279"/>
        </pc:sldMkLst>
        <pc:spChg chg="del">
          <ac:chgData name="Ritika Changulani" userId="b92af2adfd024538" providerId="Windows Live" clId="Web-{C511DD95-8FA2-4F6B-890D-08F55B35361A}" dt="2024-04-18T21:06:26.678" v="238"/>
          <ac:spMkLst>
            <pc:docMk/>
            <pc:sldMk cId="3167987755" sldId="279"/>
            <ac:spMk id="2" creationId="{B861EA55-2205-4024-4FCB-29A7C4291DE6}"/>
          </ac:spMkLst>
        </pc:spChg>
      </pc:sldChg>
      <pc:sldChg chg="modSp">
        <pc:chgData name="Ritika Changulani" userId="b92af2adfd024538" providerId="Windows Live" clId="Web-{C511DD95-8FA2-4F6B-890D-08F55B35361A}" dt="2024-04-18T20:55:08.732" v="96" actId="20577"/>
        <pc:sldMkLst>
          <pc:docMk/>
          <pc:sldMk cId="1146139053" sldId="281"/>
        </pc:sldMkLst>
        <pc:spChg chg="mod">
          <ac:chgData name="Ritika Changulani" userId="b92af2adfd024538" providerId="Windows Live" clId="Web-{C511DD95-8FA2-4F6B-890D-08F55B35361A}" dt="2024-04-18T20:55:08.732" v="96" actId="20577"/>
          <ac:spMkLst>
            <pc:docMk/>
            <pc:sldMk cId="1146139053" sldId="281"/>
            <ac:spMk id="2" creationId="{0D1DC395-532D-A66D-DF13-90B545CC2A24}"/>
          </ac:spMkLst>
        </pc:spChg>
      </pc:sldChg>
      <pc:sldChg chg="modSp">
        <pc:chgData name="Ritika Changulani" userId="b92af2adfd024538" providerId="Windows Live" clId="Web-{C511DD95-8FA2-4F6B-890D-08F55B35361A}" dt="2024-04-18T21:20:27.740" v="317" actId="20577"/>
        <pc:sldMkLst>
          <pc:docMk/>
          <pc:sldMk cId="2454312714" sldId="288"/>
        </pc:sldMkLst>
        <pc:spChg chg="mod">
          <ac:chgData name="Ritika Changulani" userId="b92af2adfd024538" providerId="Windows Live" clId="Web-{C511DD95-8FA2-4F6B-890D-08F55B35361A}" dt="2024-04-18T21:20:27.740" v="317" actId="20577"/>
          <ac:spMkLst>
            <pc:docMk/>
            <pc:sldMk cId="2454312714" sldId="288"/>
            <ac:spMk id="2" creationId="{EBA06032-B9D8-A549-B7EC-1F3A78E57C02}"/>
          </ac:spMkLst>
        </pc:spChg>
      </pc:sldChg>
      <pc:sldChg chg="modSp">
        <pc:chgData name="Ritika Changulani" userId="b92af2adfd024538" providerId="Windows Live" clId="Web-{C511DD95-8FA2-4F6B-890D-08F55B35361A}" dt="2024-04-18T21:45:09.388" v="368" actId="20577"/>
        <pc:sldMkLst>
          <pc:docMk/>
          <pc:sldMk cId="1754345912" sldId="290"/>
        </pc:sldMkLst>
        <pc:spChg chg="mod">
          <ac:chgData name="Ritika Changulani" userId="b92af2adfd024538" providerId="Windows Live" clId="Web-{C511DD95-8FA2-4F6B-890D-08F55B35361A}" dt="2024-04-18T21:45:09.388" v="368" actId="20577"/>
          <ac:spMkLst>
            <pc:docMk/>
            <pc:sldMk cId="1754345912" sldId="290"/>
            <ac:spMk id="3" creationId="{0B4DA12A-AD51-2527-9C43-868922BBECD5}"/>
          </ac:spMkLst>
        </pc:spChg>
      </pc:sldChg>
    </pc:docChg>
  </pc:docChgLst>
  <pc:docChgLst>
    <pc:chgData name="Ritika Changulani" userId="b92af2adfd024538" providerId="LiveId" clId="{38552C59-8C9F-7549-A66F-7B1E02F7B1CF}"/>
    <pc:docChg chg="modSld">
      <pc:chgData name="Ritika Changulani" userId="b92af2adfd024538" providerId="LiveId" clId="{38552C59-8C9F-7549-A66F-7B1E02F7B1CF}" dt="2024-04-19T22:04:36.446" v="10" actId="20577"/>
      <pc:docMkLst>
        <pc:docMk/>
      </pc:docMkLst>
      <pc:sldChg chg="modNotesTx">
        <pc:chgData name="Ritika Changulani" userId="b92af2adfd024538" providerId="LiveId" clId="{38552C59-8C9F-7549-A66F-7B1E02F7B1CF}" dt="2024-04-18T22:49:03.323" v="4" actId="20577"/>
        <pc:sldMkLst>
          <pc:docMk/>
          <pc:sldMk cId="2730452431" sldId="269"/>
        </pc:sldMkLst>
      </pc:sldChg>
      <pc:sldChg chg="modNotesTx">
        <pc:chgData name="Ritika Changulani" userId="b92af2adfd024538" providerId="LiveId" clId="{38552C59-8C9F-7549-A66F-7B1E02F7B1CF}" dt="2024-04-18T22:51:38.420" v="8" actId="20577"/>
        <pc:sldMkLst>
          <pc:docMk/>
          <pc:sldMk cId="948616248" sldId="270"/>
        </pc:sldMkLst>
      </pc:sldChg>
      <pc:sldChg chg="modNotesTx">
        <pc:chgData name="Ritika Changulani" userId="b92af2adfd024538" providerId="LiveId" clId="{38552C59-8C9F-7549-A66F-7B1E02F7B1CF}" dt="2024-04-18T22:50:40.855" v="7" actId="20577"/>
        <pc:sldMkLst>
          <pc:docMk/>
          <pc:sldMk cId="483328047" sldId="272"/>
        </pc:sldMkLst>
      </pc:sldChg>
      <pc:sldChg chg="modNotesTx">
        <pc:chgData name="Ritika Changulani" userId="b92af2adfd024538" providerId="LiveId" clId="{38552C59-8C9F-7549-A66F-7B1E02F7B1CF}" dt="2024-04-18T22:56:57.722" v="9" actId="20577"/>
        <pc:sldMkLst>
          <pc:docMk/>
          <pc:sldMk cId="3223824974" sldId="273"/>
        </pc:sldMkLst>
      </pc:sldChg>
      <pc:sldChg chg="modSp mod">
        <pc:chgData name="Ritika Changulani" userId="b92af2adfd024538" providerId="LiveId" clId="{38552C59-8C9F-7549-A66F-7B1E02F7B1CF}" dt="2024-04-19T22:04:36.446" v="10" actId="20577"/>
        <pc:sldMkLst>
          <pc:docMk/>
          <pc:sldMk cId="1191410181" sldId="283"/>
        </pc:sldMkLst>
        <pc:spChg chg="mod">
          <ac:chgData name="Ritika Changulani" userId="b92af2adfd024538" providerId="LiveId" clId="{38552C59-8C9F-7549-A66F-7B1E02F7B1CF}" dt="2024-04-19T22:04:36.446" v="10" actId="20577"/>
          <ac:spMkLst>
            <pc:docMk/>
            <pc:sldMk cId="1191410181" sldId="283"/>
            <ac:spMk id="2" creationId="{E132EE94-980F-03E1-E829-CC9CE982004F}"/>
          </ac:spMkLst>
        </pc:spChg>
      </pc:sldChg>
    </pc:docChg>
  </pc:docChgLst>
  <pc:docChgLst>
    <pc:chgData name="Guest User" providerId="Windows Live" clId="Web-{527F43EA-9171-4133-AF48-68DC1D5C4CFC}"/>
    <pc:docChg chg="modSld">
      <pc:chgData name="Guest User" userId="" providerId="Windows Live" clId="Web-{527F43EA-9171-4133-AF48-68DC1D5C4CFC}" dt="2024-04-19T01:12:20.386" v="90" actId="20577"/>
      <pc:docMkLst>
        <pc:docMk/>
      </pc:docMkLst>
      <pc:sldChg chg="modSp">
        <pc:chgData name="Guest User" userId="" providerId="Windows Live" clId="Web-{527F43EA-9171-4133-AF48-68DC1D5C4CFC}" dt="2024-04-19T01:06:48.820" v="65" actId="20577"/>
        <pc:sldMkLst>
          <pc:docMk/>
          <pc:sldMk cId="3167987755" sldId="279"/>
        </pc:sldMkLst>
        <pc:spChg chg="mod">
          <ac:chgData name="Guest User" userId="" providerId="Windows Live" clId="Web-{527F43EA-9171-4133-AF48-68DC1D5C4CFC}" dt="2024-04-19T01:06:48.820" v="65" actId="20577"/>
          <ac:spMkLst>
            <pc:docMk/>
            <pc:sldMk cId="3167987755" sldId="279"/>
            <ac:spMk id="5" creationId="{7DFD8CC3-1536-10F5-F993-EA5C843872AF}"/>
          </ac:spMkLst>
        </pc:spChg>
      </pc:sldChg>
      <pc:sldChg chg="modSp">
        <pc:chgData name="Guest User" userId="" providerId="Windows Live" clId="Web-{527F43EA-9171-4133-AF48-68DC1D5C4CFC}" dt="2024-04-19T00:46:33.938" v="58" actId="14100"/>
        <pc:sldMkLst>
          <pc:docMk/>
          <pc:sldMk cId="1146139053" sldId="281"/>
        </pc:sldMkLst>
        <pc:spChg chg="mod">
          <ac:chgData name="Guest User" userId="" providerId="Windows Live" clId="Web-{527F43EA-9171-4133-AF48-68DC1D5C4CFC}" dt="2024-04-19T00:46:29.313" v="57" actId="20577"/>
          <ac:spMkLst>
            <pc:docMk/>
            <pc:sldMk cId="1146139053" sldId="281"/>
            <ac:spMk id="2" creationId="{0D1DC395-532D-A66D-DF13-90B545CC2A24}"/>
          </ac:spMkLst>
        </pc:spChg>
        <pc:picChg chg="mod">
          <ac:chgData name="Guest User" userId="" providerId="Windows Live" clId="Web-{527F43EA-9171-4133-AF48-68DC1D5C4CFC}" dt="2024-04-19T00:46:33.938" v="58" actId="14100"/>
          <ac:picMkLst>
            <pc:docMk/>
            <pc:sldMk cId="1146139053" sldId="281"/>
            <ac:picMk id="4" creationId="{F26A3DCB-6424-D111-A4AD-480D5E3F3F46}"/>
          </ac:picMkLst>
        </pc:picChg>
      </pc:sldChg>
      <pc:sldChg chg="modSp">
        <pc:chgData name="Guest User" userId="" providerId="Windows Live" clId="Web-{527F43EA-9171-4133-AF48-68DC1D5C4CFC}" dt="2024-04-19T01:12:20.386" v="90" actId="20577"/>
        <pc:sldMkLst>
          <pc:docMk/>
          <pc:sldMk cId="1191410181" sldId="283"/>
        </pc:sldMkLst>
        <pc:spChg chg="mod">
          <ac:chgData name="Guest User" userId="" providerId="Windows Live" clId="Web-{527F43EA-9171-4133-AF48-68DC1D5C4CFC}" dt="2024-04-19T01:12:20.386" v="90" actId="20577"/>
          <ac:spMkLst>
            <pc:docMk/>
            <pc:sldMk cId="1191410181" sldId="283"/>
            <ac:spMk id="2" creationId="{E132EE94-980F-03E1-E829-CC9CE982004F}"/>
          </ac:spMkLst>
        </pc:spChg>
      </pc:sldChg>
      <pc:sldChg chg="modSp">
        <pc:chgData name="Guest User" userId="" providerId="Windows Live" clId="Web-{527F43EA-9171-4133-AF48-68DC1D5C4CFC}" dt="2024-04-18T23:20:43.273" v="37" actId="20577"/>
        <pc:sldMkLst>
          <pc:docMk/>
          <pc:sldMk cId="3984193330" sldId="285"/>
        </pc:sldMkLst>
        <pc:spChg chg="mod">
          <ac:chgData name="Guest User" userId="" providerId="Windows Live" clId="Web-{527F43EA-9171-4133-AF48-68DC1D5C4CFC}" dt="2024-04-18T23:20:43.273" v="37" actId="20577"/>
          <ac:spMkLst>
            <pc:docMk/>
            <pc:sldMk cId="3984193330" sldId="285"/>
            <ac:spMk id="2" creationId="{E7AD9376-C4BA-DC14-9A1C-B5FF4EF9BD61}"/>
          </ac:spMkLst>
        </pc:spChg>
        <pc:picChg chg="mod">
          <ac:chgData name="Guest User" userId="" providerId="Windows Live" clId="Web-{527F43EA-9171-4133-AF48-68DC1D5C4CFC}" dt="2024-04-18T23:05:18.450" v="4" actId="14100"/>
          <ac:picMkLst>
            <pc:docMk/>
            <pc:sldMk cId="3984193330" sldId="285"/>
            <ac:picMk id="4" creationId="{DE6335B9-800B-E87B-3CF5-024BC6CA25BD}"/>
          </ac:picMkLst>
        </pc:picChg>
      </pc:sldChg>
      <pc:sldChg chg="modSp">
        <pc:chgData name="Guest User" userId="" providerId="Windows Live" clId="Web-{527F43EA-9171-4133-AF48-68DC1D5C4CFC}" dt="2024-04-19T00:58:52.433" v="59" actId="14100"/>
        <pc:sldMkLst>
          <pc:docMk/>
          <pc:sldMk cId="730700446" sldId="287"/>
        </pc:sldMkLst>
        <pc:picChg chg="mod">
          <ac:chgData name="Guest User" userId="" providerId="Windows Live" clId="Web-{527F43EA-9171-4133-AF48-68DC1D5C4CFC}" dt="2024-04-19T00:58:52.433" v="59" actId="14100"/>
          <ac:picMkLst>
            <pc:docMk/>
            <pc:sldMk cId="730700446" sldId="287"/>
            <ac:picMk id="4" creationId="{B2836D4B-5D41-6CD4-0434-9575EC776E7B}"/>
          </ac:picMkLst>
        </pc:picChg>
      </pc:sldChg>
      <pc:sldChg chg="modSp">
        <pc:chgData name="Guest User" userId="" providerId="Windows Live" clId="Web-{527F43EA-9171-4133-AF48-68DC1D5C4CFC}" dt="2024-04-19T00:04:55.440" v="42" actId="20577"/>
        <pc:sldMkLst>
          <pc:docMk/>
          <pc:sldMk cId="1754345912" sldId="290"/>
        </pc:sldMkLst>
        <pc:spChg chg="mod">
          <ac:chgData name="Guest User" userId="" providerId="Windows Live" clId="Web-{527F43EA-9171-4133-AF48-68DC1D5C4CFC}" dt="2024-04-19T00:04:55.440" v="42" actId="20577"/>
          <ac:spMkLst>
            <pc:docMk/>
            <pc:sldMk cId="1754345912" sldId="290"/>
            <ac:spMk id="3" creationId="{0B4DA12A-AD51-2527-9C43-868922BBECD5}"/>
          </ac:spMkLst>
        </pc:spChg>
      </pc:sldChg>
    </pc:docChg>
  </pc:docChgLst>
  <pc:docChgLst>
    <pc:chgData name="Guest User" providerId="Windows Live" clId="Web-{38375401-4D71-486B-A0CC-91BE0DE156CD}"/>
    <pc:docChg chg="addSld delSld modSld sldOrd">
      <pc:chgData name="Guest User" userId="" providerId="Windows Live" clId="Web-{38375401-4D71-486B-A0CC-91BE0DE156CD}" dt="2024-04-18T21:17:50.288" v="588"/>
      <pc:docMkLst>
        <pc:docMk/>
      </pc:docMkLst>
      <pc:sldChg chg="del">
        <pc:chgData name="Guest User" userId="" providerId="Windows Live" clId="Web-{38375401-4D71-486B-A0CC-91BE0DE156CD}" dt="2024-04-18T21:17:45.132" v="585"/>
        <pc:sldMkLst>
          <pc:docMk/>
          <pc:sldMk cId="691142804" sldId="268"/>
        </pc:sldMkLst>
      </pc:sldChg>
      <pc:sldChg chg="del">
        <pc:chgData name="Guest User" userId="" providerId="Windows Live" clId="Web-{38375401-4D71-486B-A0CC-91BE0DE156CD}" dt="2024-04-18T21:17:47.038" v="586"/>
        <pc:sldMkLst>
          <pc:docMk/>
          <pc:sldMk cId="3449943628" sldId="274"/>
        </pc:sldMkLst>
      </pc:sldChg>
      <pc:sldChg chg="del">
        <pc:chgData name="Guest User" userId="" providerId="Windows Live" clId="Web-{38375401-4D71-486B-A0CC-91BE0DE156CD}" dt="2024-04-18T21:17:48.601" v="587"/>
        <pc:sldMkLst>
          <pc:docMk/>
          <pc:sldMk cId="607361062" sldId="275"/>
        </pc:sldMkLst>
      </pc:sldChg>
      <pc:sldChg chg="del">
        <pc:chgData name="Guest User" userId="" providerId="Windows Live" clId="Web-{38375401-4D71-486B-A0CC-91BE0DE156CD}" dt="2024-04-18T21:17:50.288" v="588"/>
        <pc:sldMkLst>
          <pc:docMk/>
          <pc:sldMk cId="700487430" sldId="276"/>
        </pc:sldMkLst>
      </pc:sldChg>
      <pc:sldChg chg="addSp modSp">
        <pc:chgData name="Guest User" userId="" providerId="Windows Live" clId="Web-{38375401-4D71-486B-A0CC-91BE0DE156CD}" dt="2024-04-18T20:39:30.989" v="0"/>
        <pc:sldMkLst>
          <pc:docMk/>
          <pc:sldMk cId="28703243" sldId="277"/>
        </pc:sldMkLst>
        <pc:picChg chg="add mod">
          <ac:chgData name="Guest User" userId="" providerId="Windows Live" clId="Web-{38375401-4D71-486B-A0CC-91BE0DE156CD}" dt="2024-04-18T20:39:30.989" v="0"/>
          <ac:picMkLst>
            <pc:docMk/>
            <pc:sldMk cId="28703243" sldId="277"/>
            <ac:picMk id="4" creationId="{0CDD6A05-D3D8-762C-2F95-19045D382772}"/>
          </ac:picMkLst>
        </pc:picChg>
      </pc:sldChg>
      <pc:sldChg chg="modSp ord">
        <pc:chgData name="Guest User" userId="" providerId="Windows Live" clId="Web-{38375401-4D71-486B-A0CC-91BE0DE156CD}" dt="2024-04-18T20:49:55.245" v="147" actId="1076"/>
        <pc:sldMkLst>
          <pc:docMk/>
          <pc:sldMk cId="1708484401" sldId="278"/>
        </pc:sldMkLst>
        <pc:picChg chg="mod">
          <ac:chgData name="Guest User" userId="" providerId="Windows Live" clId="Web-{38375401-4D71-486B-A0CC-91BE0DE156CD}" dt="2024-04-18T20:49:55.245" v="147" actId="1076"/>
          <ac:picMkLst>
            <pc:docMk/>
            <pc:sldMk cId="1708484401" sldId="278"/>
            <ac:picMk id="4" creationId="{0CDD6A05-D3D8-762C-2F95-19045D382772}"/>
          </ac:picMkLst>
        </pc:picChg>
      </pc:sldChg>
      <pc:sldChg chg="addSp delSp modSp new">
        <pc:chgData name="Guest User" userId="" providerId="Windows Live" clId="Web-{38375401-4D71-486B-A0CC-91BE0DE156CD}" dt="2024-04-18T21:13:26.060" v="573" actId="20577"/>
        <pc:sldMkLst>
          <pc:docMk/>
          <pc:sldMk cId="3167987755" sldId="279"/>
        </pc:sldMkLst>
        <pc:spChg chg="del mod">
          <ac:chgData name="Guest User" userId="" providerId="Windows Live" clId="Web-{38375401-4D71-486B-A0CC-91BE0DE156CD}" dt="2024-04-18T21:06:21.514" v="505"/>
          <ac:spMkLst>
            <pc:docMk/>
            <pc:sldMk cId="3167987755" sldId="279"/>
            <ac:spMk id="2" creationId="{B861EA55-2205-4024-4FCB-29A7C4291DE6}"/>
          </ac:spMkLst>
        </pc:spChg>
        <pc:spChg chg="del mod">
          <ac:chgData name="Guest User" userId="" providerId="Windows Live" clId="Web-{38375401-4D71-486B-A0CC-91BE0DE156CD}" dt="2024-04-18T21:06:26.733" v="507"/>
          <ac:spMkLst>
            <pc:docMk/>
            <pc:sldMk cId="3167987755" sldId="279"/>
            <ac:spMk id="3" creationId="{35AFB6D6-9C26-6E98-CD00-7E0B4F34B833}"/>
          </ac:spMkLst>
        </pc:spChg>
        <pc:spChg chg="add mod">
          <ac:chgData name="Guest User" userId="" providerId="Windows Live" clId="Web-{38375401-4D71-486B-A0CC-91BE0DE156CD}" dt="2024-04-18T21:13:26.060" v="573" actId="20577"/>
          <ac:spMkLst>
            <pc:docMk/>
            <pc:sldMk cId="3167987755" sldId="279"/>
            <ac:spMk id="5" creationId="{7DFD8CC3-1536-10F5-F993-EA5C843872AF}"/>
          </ac:spMkLst>
        </pc:spChg>
        <pc:picChg chg="add mod">
          <ac:chgData name="Guest User" userId="" providerId="Windows Live" clId="Web-{38375401-4D71-486B-A0CC-91BE0DE156CD}" dt="2024-04-18T21:06:30.905" v="508" actId="1076"/>
          <ac:picMkLst>
            <pc:docMk/>
            <pc:sldMk cId="3167987755" sldId="279"/>
            <ac:picMk id="4" creationId="{1930BCFB-94C8-6346-94BD-CE1F83A90115}"/>
          </ac:picMkLst>
        </pc:picChg>
      </pc:sldChg>
      <pc:sldChg chg="addSp delSp modSp new">
        <pc:chgData name="Guest User" userId="" providerId="Windows Live" clId="Web-{38375401-4D71-486B-A0CC-91BE0DE156CD}" dt="2024-04-18T21:13:52.639" v="576" actId="20577"/>
        <pc:sldMkLst>
          <pc:docMk/>
          <pc:sldMk cId="2178929302" sldId="280"/>
        </pc:sldMkLst>
        <pc:spChg chg="mod">
          <ac:chgData name="Guest User" userId="" providerId="Windows Live" clId="Web-{38375401-4D71-486B-A0CC-91BE0DE156CD}" dt="2024-04-18T21:13:52.639" v="576" actId="20577"/>
          <ac:spMkLst>
            <pc:docMk/>
            <pc:sldMk cId="2178929302" sldId="280"/>
            <ac:spMk id="2" creationId="{2B7CEF1C-4935-77B3-6A19-896C992B1D67}"/>
          </ac:spMkLst>
        </pc:spChg>
        <pc:spChg chg="del">
          <ac:chgData name="Guest User" userId="" providerId="Windows Live" clId="Web-{38375401-4D71-486B-A0CC-91BE0DE156CD}" dt="2024-04-18T20:43:47.139" v="9"/>
          <ac:spMkLst>
            <pc:docMk/>
            <pc:sldMk cId="2178929302" sldId="280"/>
            <ac:spMk id="3" creationId="{6374CB79-E3BE-1EA8-0A8F-917E651135B2}"/>
          </ac:spMkLst>
        </pc:spChg>
        <pc:picChg chg="add mod ord">
          <ac:chgData name="Guest User" userId="" providerId="Windows Live" clId="Web-{38375401-4D71-486B-A0CC-91BE0DE156CD}" dt="2024-04-18T21:07:02.031" v="513" actId="14100"/>
          <ac:picMkLst>
            <pc:docMk/>
            <pc:sldMk cId="2178929302" sldId="280"/>
            <ac:picMk id="4" creationId="{9187BA41-EDB7-08BE-C338-DC012D54FBE8}"/>
          </ac:picMkLst>
        </pc:picChg>
      </pc:sldChg>
      <pc:sldChg chg="addSp delSp modSp new">
        <pc:chgData name="Guest User" userId="" providerId="Windows Live" clId="Web-{38375401-4D71-486B-A0CC-91BE0DE156CD}" dt="2024-04-18T21:14:09.718" v="577" actId="20577"/>
        <pc:sldMkLst>
          <pc:docMk/>
          <pc:sldMk cId="1146139053" sldId="281"/>
        </pc:sldMkLst>
        <pc:spChg chg="mod">
          <ac:chgData name="Guest User" userId="" providerId="Windows Live" clId="Web-{38375401-4D71-486B-A0CC-91BE0DE156CD}" dt="2024-04-18T21:14:09.718" v="577" actId="20577"/>
          <ac:spMkLst>
            <pc:docMk/>
            <pc:sldMk cId="1146139053" sldId="281"/>
            <ac:spMk id="2" creationId="{0D1DC395-532D-A66D-DF13-90B545CC2A24}"/>
          </ac:spMkLst>
        </pc:spChg>
        <pc:spChg chg="del">
          <ac:chgData name="Guest User" userId="" providerId="Windows Live" clId="Web-{38375401-4D71-486B-A0CC-91BE0DE156CD}" dt="2024-04-18T20:44:01.936" v="10"/>
          <ac:spMkLst>
            <pc:docMk/>
            <pc:sldMk cId="1146139053" sldId="281"/>
            <ac:spMk id="3" creationId="{D94A5AE0-442F-704C-A329-48574041D51C}"/>
          </ac:spMkLst>
        </pc:spChg>
        <pc:picChg chg="add mod ord">
          <ac:chgData name="Guest User" userId="" providerId="Windows Live" clId="Web-{38375401-4D71-486B-A0CC-91BE0DE156CD}" dt="2024-04-18T21:07:22.657" v="517" actId="14100"/>
          <ac:picMkLst>
            <pc:docMk/>
            <pc:sldMk cId="1146139053" sldId="281"/>
            <ac:picMk id="4" creationId="{F26A3DCB-6424-D111-A4AD-480D5E3F3F46}"/>
          </ac:picMkLst>
        </pc:picChg>
      </pc:sldChg>
      <pc:sldChg chg="addSp delSp modSp new">
        <pc:chgData name="Guest User" userId="" providerId="Windows Live" clId="Web-{38375401-4D71-486B-A0CC-91BE0DE156CD}" dt="2024-04-18T21:14:17.609" v="578" actId="20577"/>
        <pc:sldMkLst>
          <pc:docMk/>
          <pc:sldMk cId="3364981423" sldId="282"/>
        </pc:sldMkLst>
        <pc:spChg chg="mod">
          <ac:chgData name="Guest User" userId="" providerId="Windows Live" clId="Web-{38375401-4D71-486B-A0CC-91BE0DE156CD}" dt="2024-04-18T21:14:17.609" v="578" actId="20577"/>
          <ac:spMkLst>
            <pc:docMk/>
            <pc:sldMk cId="3364981423" sldId="282"/>
            <ac:spMk id="2" creationId="{4F2F91D6-C93E-BCCD-41CC-B1ECD1A2B7CC}"/>
          </ac:spMkLst>
        </pc:spChg>
        <pc:spChg chg="del">
          <ac:chgData name="Guest User" userId="" providerId="Windows Live" clId="Web-{38375401-4D71-486B-A0CC-91BE0DE156CD}" dt="2024-04-18T20:44:28.375" v="15"/>
          <ac:spMkLst>
            <pc:docMk/>
            <pc:sldMk cId="3364981423" sldId="282"/>
            <ac:spMk id="3" creationId="{AB0AF268-13BF-1574-65FB-878443372B65}"/>
          </ac:spMkLst>
        </pc:spChg>
        <pc:picChg chg="add mod ord">
          <ac:chgData name="Guest User" userId="" providerId="Windows Live" clId="Web-{38375401-4D71-486B-A0CC-91BE0DE156CD}" dt="2024-04-18T21:07:47.142" v="521" actId="14100"/>
          <ac:picMkLst>
            <pc:docMk/>
            <pc:sldMk cId="3364981423" sldId="282"/>
            <ac:picMk id="4" creationId="{DB76FB8E-CCD9-25C1-4388-65050186DB29}"/>
          </ac:picMkLst>
        </pc:picChg>
      </pc:sldChg>
      <pc:sldChg chg="addSp delSp modSp new">
        <pc:chgData name="Guest User" userId="" providerId="Windows Live" clId="Web-{38375401-4D71-486B-A0CC-91BE0DE156CD}" dt="2024-04-18T21:14:27.359" v="579" actId="20577"/>
        <pc:sldMkLst>
          <pc:docMk/>
          <pc:sldMk cId="1191410181" sldId="283"/>
        </pc:sldMkLst>
        <pc:spChg chg="mod">
          <ac:chgData name="Guest User" userId="" providerId="Windows Live" clId="Web-{38375401-4D71-486B-A0CC-91BE0DE156CD}" dt="2024-04-18T21:14:27.359" v="579" actId="20577"/>
          <ac:spMkLst>
            <pc:docMk/>
            <pc:sldMk cId="1191410181" sldId="283"/>
            <ac:spMk id="2" creationId="{E132EE94-980F-03E1-E829-CC9CE982004F}"/>
          </ac:spMkLst>
        </pc:spChg>
        <pc:spChg chg="del">
          <ac:chgData name="Guest User" userId="" providerId="Windows Live" clId="Web-{38375401-4D71-486B-A0CC-91BE0DE156CD}" dt="2024-04-18T20:44:41.188" v="16"/>
          <ac:spMkLst>
            <pc:docMk/>
            <pc:sldMk cId="1191410181" sldId="283"/>
            <ac:spMk id="3" creationId="{8D1E10F2-ECD3-FB38-BB44-5250C71D0D38}"/>
          </ac:spMkLst>
        </pc:spChg>
        <pc:picChg chg="add mod ord">
          <ac:chgData name="Guest User" userId="" providerId="Windows Live" clId="Web-{38375401-4D71-486B-A0CC-91BE0DE156CD}" dt="2024-04-18T21:08:07.955" v="525" actId="14100"/>
          <ac:picMkLst>
            <pc:docMk/>
            <pc:sldMk cId="1191410181" sldId="283"/>
            <ac:picMk id="4" creationId="{B5C548B3-8DB0-9FB1-7D48-4B1DBE862C52}"/>
          </ac:picMkLst>
        </pc:picChg>
      </pc:sldChg>
      <pc:sldChg chg="addSp delSp modSp new">
        <pc:chgData name="Guest User" userId="" providerId="Windows Live" clId="Web-{38375401-4D71-486B-A0CC-91BE0DE156CD}" dt="2024-04-18T21:14:41.282" v="581" actId="20577"/>
        <pc:sldMkLst>
          <pc:docMk/>
          <pc:sldMk cId="2265340325" sldId="284"/>
        </pc:sldMkLst>
        <pc:spChg chg="mod">
          <ac:chgData name="Guest User" userId="" providerId="Windows Live" clId="Web-{38375401-4D71-486B-A0CC-91BE0DE156CD}" dt="2024-04-18T21:14:41.282" v="581" actId="20577"/>
          <ac:spMkLst>
            <pc:docMk/>
            <pc:sldMk cId="2265340325" sldId="284"/>
            <ac:spMk id="2" creationId="{7A33FAE6-3687-582F-3CEE-D551F8047E12}"/>
          </ac:spMkLst>
        </pc:spChg>
        <pc:spChg chg="del">
          <ac:chgData name="Guest User" userId="" providerId="Windows Live" clId="Web-{38375401-4D71-486B-A0CC-91BE0DE156CD}" dt="2024-04-18T20:44:56.376" v="17"/>
          <ac:spMkLst>
            <pc:docMk/>
            <pc:sldMk cId="2265340325" sldId="284"/>
            <ac:spMk id="3" creationId="{2B01C642-5094-666F-6CCD-D1EA1D5889AC}"/>
          </ac:spMkLst>
        </pc:spChg>
        <pc:picChg chg="add mod ord">
          <ac:chgData name="Guest User" userId="" providerId="Windows Live" clId="Web-{38375401-4D71-486B-A0CC-91BE0DE156CD}" dt="2024-04-18T21:08:22.847" v="529" actId="14100"/>
          <ac:picMkLst>
            <pc:docMk/>
            <pc:sldMk cId="2265340325" sldId="284"/>
            <ac:picMk id="4" creationId="{2ACDC6E5-38D5-7669-765C-E361C1F924FA}"/>
          </ac:picMkLst>
        </pc:picChg>
      </pc:sldChg>
      <pc:sldChg chg="addSp delSp modSp new">
        <pc:chgData name="Guest User" userId="" providerId="Windows Live" clId="Web-{38375401-4D71-486B-A0CC-91BE0DE156CD}" dt="2024-04-18T21:15:22.189" v="584" actId="14100"/>
        <pc:sldMkLst>
          <pc:docMk/>
          <pc:sldMk cId="3984193330" sldId="285"/>
        </pc:sldMkLst>
        <pc:spChg chg="mod">
          <ac:chgData name="Guest User" userId="" providerId="Windows Live" clId="Web-{38375401-4D71-486B-A0CC-91BE0DE156CD}" dt="2024-04-18T21:14:48.141" v="582" actId="20577"/>
          <ac:spMkLst>
            <pc:docMk/>
            <pc:sldMk cId="3984193330" sldId="285"/>
            <ac:spMk id="2" creationId="{E7AD9376-C4BA-DC14-9A1C-B5FF4EF9BD61}"/>
          </ac:spMkLst>
        </pc:spChg>
        <pc:spChg chg="del">
          <ac:chgData name="Guest User" userId="" providerId="Windows Live" clId="Web-{38375401-4D71-486B-A0CC-91BE0DE156CD}" dt="2024-04-18T20:45:11.017" v="18"/>
          <ac:spMkLst>
            <pc:docMk/>
            <pc:sldMk cId="3984193330" sldId="285"/>
            <ac:spMk id="3" creationId="{F156A2B1-D26A-C92A-1FE1-ACA8819B819C}"/>
          </ac:spMkLst>
        </pc:spChg>
        <pc:picChg chg="add mod ord">
          <ac:chgData name="Guest User" userId="" providerId="Windows Live" clId="Web-{38375401-4D71-486B-A0CC-91BE0DE156CD}" dt="2024-04-18T21:15:22.189" v="584" actId="14100"/>
          <ac:picMkLst>
            <pc:docMk/>
            <pc:sldMk cId="3984193330" sldId="285"/>
            <ac:picMk id="4" creationId="{DE6335B9-800B-E87B-3CF5-024BC6CA25BD}"/>
          </ac:picMkLst>
        </pc:picChg>
      </pc:sldChg>
      <pc:sldChg chg="addSp delSp modSp new">
        <pc:chgData name="Guest User" userId="" providerId="Windows Live" clId="Web-{38375401-4D71-486B-A0CC-91BE0DE156CD}" dt="2024-04-18T21:10:07.382" v="558" actId="14100"/>
        <pc:sldMkLst>
          <pc:docMk/>
          <pc:sldMk cId="4067002850" sldId="286"/>
        </pc:sldMkLst>
        <pc:spChg chg="mod">
          <ac:chgData name="Guest User" userId="" providerId="Windows Live" clId="Web-{38375401-4D71-486B-A0CC-91BE0DE156CD}" dt="2024-04-18T21:09:55.178" v="554" actId="20577"/>
          <ac:spMkLst>
            <pc:docMk/>
            <pc:sldMk cId="4067002850" sldId="286"/>
            <ac:spMk id="2" creationId="{29466212-2C94-949F-A2B4-61B0232F90AB}"/>
          </ac:spMkLst>
        </pc:spChg>
        <pc:spChg chg="del">
          <ac:chgData name="Guest User" userId="" providerId="Windows Live" clId="Web-{38375401-4D71-486B-A0CC-91BE0DE156CD}" dt="2024-04-18T20:55:58.133" v="193"/>
          <ac:spMkLst>
            <pc:docMk/>
            <pc:sldMk cId="4067002850" sldId="286"/>
            <ac:spMk id="3" creationId="{31864607-B379-1112-70E0-B1896214EAFF}"/>
          </ac:spMkLst>
        </pc:spChg>
        <pc:picChg chg="add mod ord">
          <ac:chgData name="Guest User" userId="" providerId="Windows Live" clId="Web-{38375401-4D71-486B-A0CC-91BE0DE156CD}" dt="2024-04-18T21:10:07.382" v="558" actId="14100"/>
          <ac:picMkLst>
            <pc:docMk/>
            <pc:sldMk cId="4067002850" sldId="286"/>
            <ac:picMk id="4" creationId="{9AAFDC21-2205-A8DE-0ED7-8D5B8C4DD031}"/>
          </ac:picMkLst>
        </pc:picChg>
      </pc:sldChg>
      <pc:sldChg chg="addSp delSp modSp new">
        <pc:chgData name="Guest User" userId="" providerId="Windows Live" clId="Web-{38375401-4D71-486B-A0CC-91BE0DE156CD}" dt="2024-04-18T21:15:08.111" v="583" actId="14100"/>
        <pc:sldMkLst>
          <pc:docMk/>
          <pc:sldMk cId="730700446" sldId="287"/>
        </pc:sldMkLst>
        <pc:spChg chg="mod">
          <ac:chgData name="Guest User" userId="" providerId="Windows Live" clId="Web-{38375401-4D71-486B-A0CC-91BE0DE156CD}" dt="2024-04-18T20:52:45.095" v="173" actId="20577"/>
          <ac:spMkLst>
            <pc:docMk/>
            <pc:sldMk cId="730700446" sldId="287"/>
            <ac:spMk id="2" creationId="{D9E17590-8397-400A-2FC5-2B3575B9FD0E}"/>
          </ac:spMkLst>
        </pc:spChg>
        <pc:spChg chg="del">
          <ac:chgData name="Guest User" userId="" providerId="Windows Live" clId="Web-{38375401-4D71-486B-A0CC-91BE0DE156CD}" dt="2024-04-18T20:51:53.157" v="148"/>
          <ac:spMkLst>
            <pc:docMk/>
            <pc:sldMk cId="730700446" sldId="287"/>
            <ac:spMk id="3" creationId="{2DDAFB1F-4824-7465-877E-C65645554885}"/>
          </ac:spMkLst>
        </pc:spChg>
        <pc:picChg chg="add mod ord">
          <ac:chgData name="Guest User" userId="" providerId="Windows Live" clId="Web-{38375401-4D71-486B-A0CC-91BE0DE156CD}" dt="2024-04-18T21:15:08.111" v="583" actId="14100"/>
          <ac:picMkLst>
            <pc:docMk/>
            <pc:sldMk cId="730700446" sldId="287"/>
            <ac:picMk id="4" creationId="{B2836D4B-5D41-6CD4-0434-9575EC776E7B}"/>
          </ac:picMkLst>
        </pc:picChg>
      </pc:sldChg>
      <pc:sldChg chg="addSp delSp modSp new">
        <pc:chgData name="Guest User" userId="" providerId="Windows Live" clId="Web-{38375401-4D71-486B-A0CC-91BE0DE156CD}" dt="2024-04-18T21:09:07.176" v="532" actId="20577"/>
        <pc:sldMkLst>
          <pc:docMk/>
          <pc:sldMk cId="2454312714" sldId="288"/>
        </pc:sldMkLst>
        <pc:spChg chg="mod">
          <ac:chgData name="Guest User" userId="" providerId="Windows Live" clId="Web-{38375401-4D71-486B-A0CC-91BE0DE156CD}" dt="2024-04-18T21:09:07.176" v="532" actId="20577"/>
          <ac:spMkLst>
            <pc:docMk/>
            <pc:sldMk cId="2454312714" sldId="288"/>
            <ac:spMk id="2" creationId="{EBA06032-B9D8-A549-B7EC-1F3A78E57C02}"/>
          </ac:spMkLst>
        </pc:spChg>
        <pc:spChg chg="del">
          <ac:chgData name="Guest User" userId="" providerId="Windows Live" clId="Web-{38375401-4D71-486B-A0CC-91BE0DE156CD}" dt="2024-04-18T20:53:06.190" v="174"/>
          <ac:spMkLst>
            <pc:docMk/>
            <pc:sldMk cId="2454312714" sldId="288"/>
            <ac:spMk id="3" creationId="{750EEA56-231E-10D2-6BC0-0D9D8C759B3D}"/>
          </ac:spMkLst>
        </pc:spChg>
        <pc:picChg chg="add mod ord">
          <ac:chgData name="Guest User" userId="" providerId="Windows Live" clId="Web-{38375401-4D71-486B-A0CC-91BE0DE156CD}" dt="2024-04-18T20:53:21.565" v="178" actId="14100"/>
          <ac:picMkLst>
            <pc:docMk/>
            <pc:sldMk cId="2454312714" sldId="288"/>
            <ac:picMk id="4" creationId="{8FD31A27-4A96-9C42-3AE1-735BD3182965}"/>
          </ac:picMkLst>
        </pc:picChg>
      </pc:sldChg>
      <pc:sldChg chg="addSp delSp modSp new">
        <pc:chgData name="Guest User" userId="" providerId="Windows Live" clId="Web-{38375401-4D71-486B-A0CC-91BE0DE156CD}" dt="2024-04-18T21:09:35.537" v="547" actId="14100"/>
        <pc:sldMkLst>
          <pc:docMk/>
          <pc:sldMk cId="3102663800" sldId="289"/>
        </pc:sldMkLst>
        <pc:spChg chg="mod">
          <ac:chgData name="Guest User" userId="" providerId="Windows Live" clId="Web-{38375401-4D71-486B-A0CC-91BE0DE156CD}" dt="2024-04-18T21:09:28.740" v="546" actId="20577"/>
          <ac:spMkLst>
            <pc:docMk/>
            <pc:sldMk cId="3102663800" sldId="289"/>
            <ac:spMk id="2" creationId="{34503472-224B-31ED-BB8B-6965F4DB7D4E}"/>
          </ac:spMkLst>
        </pc:spChg>
        <pc:spChg chg="del">
          <ac:chgData name="Guest User" userId="" providerId="Windows Live" clId="Web-{38375401-4D71-486B-A0CC-91BE0DE156CD}" dt="2024-04-18T20:53:50.644" v="188"/>
          <ac:spMkLst>
            <pc:docMk/>
            <pc:sldMk cId="3102663800" sldId="289"/>
            <ac:spMk id="3" creationId="{4101556D-4353-CE9A-13B7-919B239279EA}"/>
          </ac:spMkLst>
        </pc:spChg>
        <pc:picChg chg="add mod ord">
          <ac:chgData name="Guest User" userId="" providerId="Windows Live" clId="Web-{38375401-4D71-486B-A0CC-91BE0DE156CD}" dt="2024-04-18T21:09:35.537" v="547" actId="14100"/>
          <ac:picMkLst>
            <pc:docMk/>
            <pc:sldMk cId="3102663800" sldId="289"/>
            <ac:picMk id="4" creationId="{A84C78A4-FDB3-4EE9-9A01-6ADDE57F18DC}"/>
          </ac:picMkLst>
        </pc:picChg>
      </pc:sldChg>
      <pc:sldChg chg="modSp new">
        <pc:chgData name="Guest User" userId="" providerId="Windows Live" clId="Web-{38375401-4D71-486B-A0CC-91BE0DE156CD}" dt="2024-04-18T21:10:20.038" v="559" actId="20577"/>
        <pc:sldMkLst>
          <pc:docMk/>
          <pc:sldMk cId="1754345912" sldId="290"/>
        </pc:sldMkLst>
        <pc:spChg chg="mod">
          <ac:chgData name="Guest User" userId="" providerId="Windows Live" clId="Web-{38375401-4D71-486B-A0CC-91BE0DE156CD}" dt="2024-04-18T21:10:20.038" v="559" actId="20577"/>
          <ac:spMkLst>
            <pc:docMk/>
            <pc:sldMk cId="1754345912" sldId="290"/>
            <ac:spMk id="2" creationId="{95D4DD17-B536-E47C-4317-5509028DF38A}"/>
          </ac:spMkLst>
        </pc:spChg>
        <pc:spChg chg="mod">
          <ac:chgData name="Guest User" userId="" providerId="Windows Live" clId="Web-{38375401-4D71-486B-A0CC-91BE0DE156CD}" dt="2024-04-18T21:02:04.943" v="477" actId="20577"/>
          <ac:spMkLst>
            <pc:docMk/>
            <pc:sldMk cId="1754345912" sldId="290"/>
            <ac:spMk id="3" creationId="{0B4DA12A-AD51-2527-9C43-868922BBECD5}"/>
          </ac:spMkLst>
        </pc:spChg>
      </pc:sldChg>
      <pc:sldChg chg="addSp delSp modSp new">
        <pc:chgData name="Guest User" userId="" providerId="Windows Live" clId="Web-{38375401-4D71-486B-A0CC-91BE0DE156CD}" dt="2024-04-18T21:03:23.602" v="502" actId="20577"/>
        <pc:sldMkLst>
          <pc:docMk/>
          <pc:sldMk cId="3367704834" sldId="291"/>
        </pc:sldMkLst>
        <pc:spChg chg="mod">
          <ac:chgData name="Guest User" userId="" providerId="Windows Live" clId="Web-{38375401-4D71-486B-A0CC-91BE0DE156CD}" dt="2024-04-18T21:03:23.602" v="502" actId="20577"/>
          <ac:spMkLst>
            <pc:docMk/>
            <pc:sldMk cId="3367704834" sldId="291"/>
            <ac:spMk id="2" creationId="{D896EF10-7E22-88A5-AD0C-422E6F285789}"/>
          </ac:spMkLst>
        </pc:spChg>
        <pc:spChg chg="del">
          <ac:chgData name="Guest User" userId="" providerId="Windows Live" clId="Web-{38375401-4D71-486B-A0CC-91BE0DE156CD}" dt="2024-04-18T21:02:17.474" v="478"/>
          <ac:spMkLst>
            <pc:docMk/>
            <pc:sldMk cId="3367704834" sldId="291"/>
            <ac:spMk id="3" creationId="{912280A3-D3EE-C08B-0A89-FC299CFF2B4A}"/>
          </ac:spMkLst>
        </pc:spChg>
        <pc:picChg chg="add mod ord">
          <ac:chgData name="Guest User" userId="" providerId="Windows Live" clId="Web-{38375401-4D71-486B-A0CC-91BE0DE156CD}" dt="2024-04-18T21:02:59.648" v="500" actId="14100"/>
          <ac:picMkLst>
            <pc:docMk/>
            <pc:sldMk cId="3367704834" sldId="291"/>
            <ac:picMk id="4" creationId="{EB010575-9D98-BC0A-52C7-3F251B56101B}"/>
          </ac:picMkLst>
        </pc:picChg>
      </pc:sldChg>
      <pc:sldChg chg="new del">
        <pc:chgData name="Guest User" userId="" providerId="Windows Live" clId="Web-{38375401-4D71-486B-A0CC-91BE0DE156CD}" dt="2024-04-18T21:10:33.898" v="560"/>
        <pc:sldMkLst>
          <pc:docMk/>
          <pc:sldMk cId="191394538" sldId="292"/>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F68B4A-3845-4728-A4E1-BB71F703067F}" type="datetimeFigureOut">
              <a:rPr lang="en-US" smtClean="0"/>
              <a:t>4/19/2024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54F99C-E92E-4768-873F-A873C8CE91C3}" type="slidenum">
              <a:rPr lang="en-US" smtClean="0"/>
              <a:t>‹#›</a:t>
            </a:fld>
            <a:endParaRPr lang="en-US"/>
          </a:p>
        </p:txBody>
      </p:sp>
    </p:spTree>
    <p:extLst>
      <p:ext uri="{BB962C8B-B14F-4D97-AF65-F5344CB8AC3E}">
        <p14:creationId xmlns:p14="http://schemas.microsoft.com/office/powerpoint/2010/main" val="3757248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and Good evening everybody, today our group – Kenway, Michael and I are going to present our topic on the LA Crime Analysis. Our Team Name is “The Crime Busters.” </a:t>
            </a:r>
          </a:p>
        </p:txBody>
      </p:sp>
      <p:sp>
        <p:nvSpPr>
          <p:cNvPr id="4" name="Slide Number Placeholder 3"/>
          <p:cNvSpPr>
            <a:spLocks noGrp="1"/>
          </p:cNvSpPr>
          <p:nvPr>
            <p:ph type="sldNum" sz="quarter" idx="5"/>
          </p:nvPr>
        </p:nvSpPr>
        <p:spPr/>
        <p:txBody>
          <a:bodyPr/>
          <a:lstStyle/>
          <a:p>
            <a:fld id="{A354F99C-E92E-4768-873F-A873C8CE91C3}" type="slidenum">
              <a:rPr lang="en-US" smtClean="0"/>
              <a:t>1</a:t>
            </a:fld>
            <a:endParaRPr lang="en-US"/>
          </a:p>
        </p:txBody>
      </p:sp>
    </p:spTree>
    <p:extLst>
      <p:ext uri="{BB962C8B-B14F-4D97-AF65-F5344CB8AC3E}">
        <p14:creationId xmlns:p14="http://schemas.microsoft.com/office/powerpoint/2010/main" val="6592098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section, we analyzed the Top Crimes in Los Angeles. We imported the data using </a:t>
            </a:r>
            <a:r>
              <a:rPr lang="en-US" err="1"/>
              <a:t>os</a:t>
            </a:r>
            <a:r>
              <a:rPr lang="en-US"/>
              <a:t>, csv, pandas, </a:t>
            </a:r>
            <a:r>
              <a:rPr lang="en-US" err="1"/>
              <a:t>numpy</a:t>
            </a:r>
            <a:r>
              <a:rPr lang="en-US"/>
              <a:t>, and matplotlib. We checked in for the number of null values across the data frame. There were also renaming of the table which has the Column, Non-Null Count and the </a:t>
            </a:r>
            <a:r>
              <a:rPr lang="en-US" err="1"/>
              <a:t>Dtype</a:t>
            </a:r>
            <a:r>
              <a:rPr lang="en-US"/>
              <a:t> for better readability. We converted the Datetime column to Datetime. We also removed the H value of </a:t>
            </a:r>
            <a:r>
              <a:rPr lang="en-US" err="1"/>
              <a:t>Vict_Sex</a:t>
            </a:r>
            <a:r>
              <a:rPr lang="en-US"/>
              <a:t> from the Non-Null Count table. We also had to calculate the value counts and plot a chart which is called Crime Count by Area Name. </a:t>
            </a:r>
            <a:br>
              <a:rPr lang="en-US"/>
            </a:br>
            <a:endParaRPr lang="en-US"/>
          </a:p>
        </p:txBody>
      </p:sp>
      <p:sp>
        <p:nvSpPr>
          <p:cNvPr id="4" name="Slide Number Placeholder 3"/>
          <p:cNvSpPr>
            <a:spLocks noGrp="1"/>
          </p:cNvSpPr>
          <p:nvPr>
            <p:ph type="sldNum" sz="quarter" idx="5"/>
          </p:nvPr>
        </p:nvSpPr>
        <p:spPr/>
        <p:txBody>
          <a:bodyPr/>
          <a:lstStyle/>
          <a:p>
            <a:fld id="{A354F99C-E92E-4768-873F-A873C8CE91C3}" type="slidenum">
              <a:rPr lang="en-US" smtClean="0"/>
              <a:t>10</a:t>
            </a:fld>
            <a:endParaRPr lang="en-US"/>
          </a:p>
        </p:txBody>
      </p:sp>
    </p:spTree>
    <p:extLst>
      <p:ext uri="{BB962C8B-B14F-4D97-AF65-F5344CB8AC3E}">
        <p14:creationId xmlns:p14="http://schemas.microsoft.com/office/powerpoint/2010/main" val="2990395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Based on the graph above, we needed to figure out a couple of things such as number of crime descriptions and what type of crime was committed. We also had to calculate the value counts for </a:t>
            </a:r>
            <a:r>
              <a:rPr lang="en-US" err="1"/>
              <a:t>Vict_Descent</a:t>
            </a:r>
            <a:r>
              <a:rPr lang="en-US"/>
              <a:t> Column, do some plotting and rotate labels if necessary for better readability if there are many categories. </a:t>
            </a:r>
          </a:p>
        </p:txBody>
      </p:sp>
      <p:sp>
        <p:nvSpPr>
          <p:cNvPr id="4" name="Slide Number Placeholder 3"/>
          <p:cNvSpPr>
            <a:spLocks noGrp="1"/>
          </p:cNvSpPr>
          <p:nvPr>
            <p:ph type="sldNum" sz="quarter" idx="5"/>
          </p:nvPr>
        </p:nvSpPr>
        <p:spPr/>
        <p:txBody>
          <a:bodyPr/>
          <a:lstStyle/>
          <a:p>
            <a:fld id="{A354F99C-E92E-4768-873F-A873C8CE91C3}" type="slidenum">
              <a:rPr lang="en-US" smtClean="0"/>
              <a:t>11</a:t>
            </a:fld>
            <a:endParaRPr lang="en-US"/>
          </a:p>
        </p:txBody>
      </p:sp>
    </p:spTree>
    <p:extLst>
      <p:ext uri="{BB962C8B-B14F-4D97-AF65-F5344CB8AC3E}">
        <p14:creationId xmlns:p14="http://schemas.microsoft.com/office/powerpoint/2010/main" val="1083737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plotted a graph on the Victims Categorization by Ethnicity, and we used this function. </a:t>
            </a:r>
          </a:p>
        </p:txBody>
      </p:sp>
      <p:sp>
        <p:nvSpPr>
          <p:cNvPr id="4" name="Slide Number Placeholder 3"/>
          <p:cNvSpPr>
            <a:spLocks noGrp="1"/>
          </p:cNvSpPr>
          <p:nvPr>
            <p:ph type="sldNum" sz="quarter" idx="5"/>
          </p:nvPr>
        </p:nvSpPr>
        <p:spPr/>
        <p:txBody>
          <a:bodyPr/>
          <a:lstStyle/>
          <a:p>
            <a:fld id="{A354F99C-E92E-4768-873F-A873C8CE91C3}" type="slidenum">
              <a:rPr lang="en-US" smtClean="0"/>
              <a:t>12</a:t>
            </a:fld>
            <a:endParaRPr lang="en-US"/>
          </a:p>
        </p:txBody>
      </p:sp>
    </p:spTree>
    <p:extLst>
      <p:ext uri="{BB962C8B-B14F-4D97-AF65-F5344CB8AC3E}">
        <p14:creationId xmlns:p14="http://schemas.microsoft.com/office/powerpoint/2010/main" val="13594108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image shows us the Interactive Map. The red and the orange circles shows the places that crimes happen. For example, Northeast has a crime count of 39,682.</a:t>
            </a:r>
          </a:p>
        </p:txBody>
      </p:sp>
      <p:sp>
        <p:nvSpPr>
          <p:cNvPr id="4" name="Slide Number Placeholder 3"/>
          <p:cNvSpPr>
            <a:spLocks noGrp="1"/>
          </p:cNvSpPr>
          <p:nvPr>
            <p:ph type="sldNum" sz="quarter" idx="5"/>
          </p:nvPr>
        </p:nvSpPr>
        <p:spPr/>
        <p:txBody>
          <a:bodyPr/>
          <a:lstStyle/>
          <a:p>
            <a:fld id="{A354F99C-E92E-4768-873F-A873C8CE91C3}" type="slidenum">
              <a:rPr lang="en-US" smtClean="0"/>
              <a:t>26</a:t>
            </a:fld>
            <a:endParaRPr lang="en-US"/>
          </a:p>
        </p:txBody>
      </p:sp>
    </p:spTree>
    <p:extLst>
      <p:ext uri="{BB962C8B-B14F-4D97-AF65-F5344CB8AC3E}">
        <p14:creationId xmlns:p14="http://schemas.microsoft.com/office/powerpoint/2010/main" val="294093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Okay, we are going to cover the following which includes introducing the topic, we will talk about our goals, and also the Interactive Map these three topics will be covered by Kenway. I will be talking about the Crime Reports over the years and the Top Crimes committed in LA. Michael will be talking about the top crimes committed by area and the Machine Learning model. </a:t>
            </a:r>
          </a:p>
        </p:txBody>
      </p:sp>
      <p:sp>
        <p:nvSpPr>
          <p:cNvPr id="4" name="Slide Number Placeholder 3"/>
          <p:cNvSpPr>
            <a:spLocks noGrp="1"/>
          </p:cNvSpPr>
          <p:nvPr>
            <p:ph type="sldNum" sz="quarter" idx="5"/>
          </p:nvPr>
        </p:nvSpPr>
        <p:spPr/>
        <p:txBody>
          <a:bodyPr/>
          <a:lstStyle/>
          <a:p>
            <a:fld id="{A354F99C-E92E-4768-873F-A873C8CE91C3}" type="slidenum">
              <a:rPr lang="en-US" smtClean="0"/>
              <a:t>2</a:t>
            </a:fld>
            <a:endParaRPr lang="en-US"/>
          </a:p>
        </p:txBody>
      </p:sp>
    </p:spTree>
    <p:extLst>
      <p:ext uri="{BB962C8B-B14F-4D97-AF65-F5344CB8AC3E}">
        <p14:creationId xmlns:p14="http://schemas.microsoft.com/office/powerpoint/2010/main" val="2153877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Project focused on Crime and we also found the last 4 years of crime data in LA from the Kaggle website. </a:t>
            </a:r>
          </a:p>
        </p:txBody>
      </p:sp>
      <p:sp>
        <p:nvSpPr>
          <p:cNvPr id="4" name="Slide Number Placeholder 3"/>
          <p:cNvSpPr>
            <a:spLocks noGrp="1"/>
          </p:cNvSpPr>
          <p:nvPr>
            <p:ph type="sldNum" sz="quarter" idx="5"/>
          </p:nvPr>
        </p:nvSpPr>
        <p:spPr/>
        <p:txBody>
          <a:bodyPr/>
          <a:lstStyle/>
          <a:p>
            <a:fld id="{A354F99C-E92E-4768-873F-A873C8CE91C3}" type="slidenum">
              <a:rPr lang="en-US" smtClean="0"/>
              <a:t>3</a:t>
            </a:fld>
            <a:endParaRPr lang="en-US"/>
          </a:p>
        </p:txBody>
      </p:sp>
    </p:spTree>
    <p:extLst>
      <p:ext uri="{BB962C8B-B14F-4D97-AF65-F5344CB8AC3E}">
        <p14:creationId xmlns:p14="http://schemas.microsoft.com/office/powerpoint/2010/main" val="3165779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goals focused on how has crime in LA developed over the last 4 years, what are the top crimes that were committed in LA, what areas see the most crime activity. We made several charts showing high level of statistics, we also made a Leaflet map comparing the crime activity between areas. We built the Machine Learning Model to predict some crime activity.</a:t>
            </a:r>
          </a:p>
        </p:txBody>
      </p:sp>
      <p:sp>
        <p:nvSpPr>
          <p:cNvPr id="4" name="Slide Number Placeholder 3"/>
          <p:cNvSpPr>
            <a:spLocks noGrp="1"/>
          </p:cNvSpPr>
          <p:nvPr>
            <p:ph type="sldNum" sz="quarter" idx="5"/>
          </p:nvPr>
        </p:nvSpPr>
        <p:spPr/>
        <p:txBody>
          <a:bodyPr/>
          <a:lstStyle/>
          <a:p>
            <a:fld id="{A354F99C-E92E-4768-873F-A873C8CE91C3}" type="slidenum">
              <a:rPr lang="en-US" smtClean="0"/>
              <a:t>4</a:t>
            </a:fld>
            <a:endParaRPr lang="en-US"/>
          </a:p>
        </p:txBody>
      </p:sp>
    </p:spTree>
    <p:extLst>
      <p:ext uri="{BB962C8B-B14F-4D97-AF65-F5344CB8AC3E}">
        <p14:creationId xmlns:p14="http://schemas.microsoft.com/office/powerpoint/2010/main" val="33151887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Kenway and I worked on Importing Dependencies and Data Cleaning on VS Code. This included transforming the clean data into the data folder. I opened the VS Code app and started importing dependencies, I read in the data from the excel file using Pandas. I worked with the table that includes the DR_NO, Date </a:t>
            </a:r>
            <a:r>
              <a:rPr lang="en-US" err="1"/>
              <a:t>Rptd</a:t>
            </a:r>
            <a:r>
              <a:rPr lang="en-US"/>
              <a:t>, Date Occ, and Time Occ.</a:t>
            </a:r>
          </a:p>
        </p:txBody>
      </p:sp>
      <p:sp>
        <p:nvSpPr>
          <p:cNvPr id="4" name="Slide Number Placeholder 3"/>
          <p:cNvSpPr>
            <a:spLocks noGrp="1"/>
          </p:cNvSpPr>
          <p:nvPr>
            <p:ph type="sldNum" sz="quarter" idx="5"/>
          </p:nvPr>
        </p:nvSpPr>
        <p:spPr/>
        <p:txBody>
          <a:bodyPr/>
          <a:lstStyle/>
          <a:p>
            <a:fld id="{A354F99C-E92E-4768-873F-A873C8CE91C3}" type="slidenum">
              <a:rPr lang="en-US" smtClean="0"/>
              <a:t>5</a:t>
            </a:fld>
            <a:endParaRPr lang="en-US"/>
          </a:p>
        </p:txBody>
      </p:sp>
    </p:spTree>
    <p:extLst>
      <p:ext uri="{BB962C8B-B14F-4D97-AF65-F5344CB8AC3E}">
        <p14:creationId xmlns:p14="http://schemas.microsoft.com/office/powerpoint/2010/main" val="3435812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Kenway worked with Showing off the Flask Dashboard – we have created 3 sites showing off different parts of the project. We included several charts that showed a handful of high-level statistic charts. We built an Interactive Map. We also worked with Machine Learning that included machine learning data.</a:t>
            </a:r>
          </a:p>
          <a:p>
            <a:endParaRPr lang="en-US"/>
          </a:p>
        </p:txBody>
      </p:sp>
      <p:sp>
        <p:nvSpPr>
          <p:cNvPr id="4" name="Slide Number Placeholder 3"/>
          <p:cNvSpPr>
            <a:spLocks noGrp="1"/>
          </p:cNvSpPr>
          <p:nvPr>
            <p:ph type="sldNum" sz="quarter" idx="5"/>
          </p:nvPr>
        </p:nvSpPr>
        <p:spPr/>
        <p:txBody>
          <a:bodyPr/>
          <a:lstStyle/>
          <a:p>
            <a:fld id="{A354F99C-E92E-4768-873F-A873C8CE91C3}" type="slidenum">
              <a:rPr lang="en-US" smtClean="0"/>
              <a:t>6</a:t>
            </a:fld>
            <a:endParaRPr lang="en-US"/>
          </a:p>
        </p:txBody>
      </p:sp>
    </p:spTree>
    <p:extLst>
      <p:ext uri="{BB962C8B-B14F-4D97-AF65-F5344CB8AC3E}">
        <p14:creationId xmlns:p14="http://schemas.microsoft.com/office/powerpoint/2010/main" val="1727799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the Crime Reports over the Years, I accessed the dt accessor on the Series, not the </a:t>
            </a:r>
            <a:r>
              <a:rPr lang="en-US" err="1"/>
              <a:t>DataFrame</a:t>
            </a:r>
            <a:r>
              <a:rPr lang="en-US"/>
              <a:t>. I wrote all these functions on VS Code. I also counted the crime of each month from the year 2020. Then, I displayed the data using the crime_count_2023 function. The picture on the right-hand side shows a graph on the Crime Count by Month. We can see that we have 4 peaks in the month of October, that means there was a lot of crime during that time. There was crime on Halloween, the crime was lower than average.</a:t>
            </a:r>
          </a:p>
        </p:txBody>
      </p:sp>
      <p:sp>
        <p:nvSpPr>
          <p:cNvPr id="4" name="Slide Number Placeholder 3"/>
          <p:cNvSpPr>
            <a:spLocks noGrp="1"/>
          </p:cNvSpPr>
          <p:nvPr>
            <p:ph type="sldNum" sz="quarter" idx="5"/>
          </p:nvPr>
        </p:nvSpPr>
        <p:spPr/>
        <p:txBody>
          <a:bodyPr/>
          <a:lstStyle/>
          <a:p>
            <a:fld id="{A354F99C-E92E-4768-873F-A873C8CE91C3}" type="slidenum">
              <a:rPr lang="en-US" smtClean="0"/>
              <a:t>7</a:t>
            </a:fld>
            <a:endParaRPr lang="en-US"/>
          </a:p>
        </p:txBody>
      </p:sp>
    </p:spTree>
    <p:extLst>
      <p:ext uri="{BB962C8B-B14F-4D97-AF65-F5344CB8AC3E}">
        <p14:creationId xmlns:p14="http://schemas.microsoft.com/office/powerpoint/2010/main" val="2550501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 the October Analysis, I did some isolating of the October month. I sorted each </a:t>
            </a:r>
            <a:r>
              <a:rPr lang="en-US" err="1"/>
              <a:t>df</a:t>
            </a:r>
            <a:r>
              <a:rPr lang="en-US"/>
              <a:t> by the date. Then, I reset the index. I got the value count for each year, I also did some renaming of the columns to be more consistent. </a:t>
            </a:r>
          </a:p>
        </p:txBody>
      </p:sp>
      <p:sp>
        <p:nvSpPr>
          <p:cNvPr id="4" name="Slide Number Placeholder 3"/>
          <p:cNvSpPr>
            <a:spLocks noGrp="1"/>
          </p:cNvSpPr>
          <p:nvPr>
            <p:ph type="sldNum" sz="quarter" idx="5"/>
          </p:nvPr>
        </p:nvSpPr>
        <p:spPr/>
        <p:txBody>
          <a:bodyPr/>
          <a:lstStyle/>
          <a:p>
            <a:fld id="{A354F99C-E92E-4768-873F-A873C8CE91C3}" type="slidenum">
              <a:rPr lang="en-US" smtClean="0"/>
              <a:t>8</a:t>
            </a:fld>
            <a:endParaRPr lang="en-US"/>
          </a:p>
        </p:txBody>
      </p:sp>
    </p:spTree>
    <p:extLst>
      <p:ext uri="{BB962C8B-B14F-4D97-AF65-F5344CB8AC3E}">
        <p14:creationId xmlns:p14="http://schemas.microsoft.com/office/powerpoint/2010/main" val="714799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Talking about the top crimes committed in LA, I created a data frame (</a:t>
            </a:r>
            <a:r>
              <a:rPr lang="en-US" err="1"/>
              <a:t>top_crime_df</a:t>
            </a:r>
            <a:r>
              <a:rPr lang="en-US"/>
              <a:t>) that contains the top 10 crimes. I plotted a graph showing the top 10 crimes using </a:t>
            </a:r>
            <a:r>
              <a:rPr lang="en-US" err="1"/>
              <a:t>plt</a:t>
            </a:r>
            <a:r>
              <a:rPr lang="en-US"/>
              <a:t> bar. I also created a data frame that excludes the top 10 crimes with the two columns of Crime and Count. </a:t>
            </a:r>
          </a:p>
        </p:txBody>
      </p:sp>
      <p:sp>
        <p:nvSpPr>
          <p:cNvPr id="4" name="Slide Number Placeholder 3"/>
          <p:cNvSpPr>
            <a:spLocks noGrp="1"/>
          </p:cNvSpPr>
          <p:nvPr>
            <p:ph type="sldNum" sz="quarter" idx="5"/>
          </p:nvPr>
        </p:nvSpPr>
        <p:spPr/>
        <p:txBody>
          <a:bodyPr/>
          <a:lstStyle/>
          <a:p>
            <a:fld id="{A354F99C-E92E-4768-873F-A873C8CE91C3}" type="slidenum">
              <a:rPr lang="en-US" smtClean="0"/>
              <a:t>9</a:t>
            </a:fld>
            <a:endParaRPr lang="en-US"/>
          </a:p>
        </p:txBody>
      </p:sp>
    </p:spTree>
    <p:extLst>
      <p:ext uri="{BB962C8B-B14F-4D97-AF65-F5344CB8AC3E}">
        <p14:creationId xmlns:p14="http://schemas.microsoft.com/office/powerpoint/2010/main" val="3172050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D562AF9-ED01-4509-AF9B-BE67F5CF8378}" type="datetimeFigureOut">
              <a:rPr lang="en-US" smtClean="0"/>
              <a:t>4/19/2024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1B0A7D85-59BE-47F2-9422-89D5574FAF79}"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0518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562AF9-ED01-4509-AF9B-BE67F5CF8378}"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A7D85-59BE-47F2-9422-89D5574FAF79}"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01450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562AF9-ED01-4509-AF9B-BE67F5CF8378}"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A7D85-59BE-47F2-9422-89D5574FAF79}"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67646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562AF9-ED01-4509-AF9B-BE67F5CF8378}"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A7D85-59BE-47F2-9422-89D5574FAF79}"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75159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562AF9-ED01-4509-AF9B-BE67F5CF8378}"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0A7D85-59BE-47F2-9422-89D5574FAF79}"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7190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D562AF9-ED01-4509-AF9B-BE67F5CF8378}" type="datetimeFigureOut">
              <a:rPr lang="en-US" smtClean="0"/>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0A7D85-59BE-47F2-9422-89D5574FAF79}"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67306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D562AF9-ED01-4509-AF9B-BE67F5CF8378}" type="datetimeFigureOut">
              <a:rPr lang="en-US" smtClean="0"/>
              <a:t>4/19/2024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0A7D85-59BE-47F2-9422-89D5574FAF79}"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85458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AF9-ED01-4509-AF9B-BE67F5CF8378}" type="datetimeFigureOut">
              <a:rPr lang="en-US" smtClean="0"/>
              <a:t>4/19/2024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0A7D85-59BE-47F2-9422-89D5574FAF79}"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86633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562AF9-ED01-4509-AF9B-BE67F5CF8378}" type="datetimeFigureOut">
              <a:rPr lang="en-US" smtClean="0"/>
              <a:t>4/19/2024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0A7D85-59BE-47F2-9422-89D5574FAF79}" type="slidenum">
              <a:rPr lang="en-US" smtClean="0"/>
              <a:t>‹#›</a:t>
            </a:fld>
            <a:endParaRPr lang="en-US"/>
          </a:p>
        </p:txBody>
      </p:sp>
    </p:spTree>
    <p:extLst>
      <p:ext uri="{BB962C8B-B14F-4D97-AF65-F5344CB8AC3E}">
        <p14:creationId xmlns:p14="http://schemas.microsoft.com/office/powerpoint/2010/main" val="3086206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D562AF9-ED01-4509-AF9B-BE67F5CF8378}" type="datetimeFigureOut">
              <a:rPr lang="en-US" smtClean="0"/>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0A7D85-59BE-47F2-9422-89D5574FAF79}"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8539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2D562AF9-ED01-4509-AF9B-BE67F5CF8378}" type="datetimeFigureOut">
              <a:rPr lang="en-US" smtClean="0"/>
              <a:t>4/19/2024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1B0A7D85-59BE-47F2-9422-89D5574FAF79}"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2947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D562AF9-ED01-4509-AF9B-BE67F5CF8378}" type="datetimeFigureOut">
              <a:rPr lang="en-US" smtClean="0"/>
              <a:t>4/19/2024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1B0A7D85-59BE-47F2-9422-89D5574FAF79}"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16281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chaitanyakck/crime-data-from-2020-to-presen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192.168.0.63:5000/chart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192.168.0.63:5000/ml" TargetMode="External"/><Relationship Id="rId4" Type="http://schemas.openxmlformats.org/officeDocument/2006/relationships/hyperlink" Target="http://192.168.0.63:5000/ma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095B41-7312-4603-9F0F-93387C353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ipette adding DNA sample to a petri dish">
            <a:extLst>
              <a:ext uri="{FF2B5EF4-FFF2-40B4-BE49-F238E27FC236}">
                <a16:creationId xmlns:a16="http://schemas.microsoft.com/office/drawing/2014/main" id="{B4CCEF10-669F-1768-F490-F12F9F170D12}"/>
              </a:ext>
            </a:extLst>
          </p:cNvPr>
          <p:cNvPicPr>
            <a:picLocks noChangeAspect="1"/>
          </p:cNvPicPr>
          <p:nvPr/>
        </p:nvPicPr>
        <p:blipFill rotWithShape="1">
          <a:blip r:embed="rId3">
            <a:duotone>
              <a:schemeClr val="bg2">
                <a:shade val="45000"/>
                <a:satMod val="135000"/>
              </a:schemeClr>
              <a:prstClr val="white"/>
            </a:duotone>
            <a:alphaModFix amt="50000"/>
          </a:blip>
          <a:srcRect t="24998" r="-1" b="-1"/>
          <a:stretch/>
        </p:blipFill>
        <p:spPr>
          <a:xfrm>
            <a:off x="305" y="315696"/>
            <a:ext cx="12191695" cy="6857990"/>
          </a:xfrm>
          <a:prstGeom prst="rect">
            <a:avLst/>
          </a:prstGeom>
        </p:spPr>
      </p:pic>
      <p:sp>
        <p:nvSpPr>
          <p:cNvPr id="11" name="Rectangle 10">
            <a:extLst>
              <a:ext uri="{FF2B5EF4-FFF2-40B4-BE49-F238E27FC236}">
                <a16:creationId xmlns:a16="http://schemas.microsoft.com/office/drawing/2014/main" id="{1042C936-444C-4F0D-9737-291EAFE1E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EE56F2-9A68-D7BA-5CEE-3A30571F313A}"/>
              </a:ext>
            </a:extLst>
          </p:cNvPr>
          <p:cNvSpPr>
            <a:spLocks noGrp="1"/>
          </p:cNvSpPr>
          <p:nvPr>
            <p:ph type="ctrTitle"/>
          </p:nvPr>
        </p:nvSpPr>
        <p:spPr>
          <a:xfrm>
            <a:off x="2417779" y="802298"/>
            <a:ext cx="8637073" cy="2541431"/>
          </a:xfrm>
        </p:spPr>
        <p:txBody>
          <a:bodyPr>
            <a:normAutofit/>
          </a:bodyPr>
          <a:lstStyle/>
          <a:p>
            <a:r>
              <a:rPr lang="en-US">
                <a:latin typeface="Times New Roman" panose="02020603050405020304" pitchFamily="18" charset="0"/>
                <a:cs typeface="Times New Roman" panose="02020603050405020304" pitchFamily="18" charset="0"/>
              </a:rPr>
              <a:t>LA Crime Analysis</a:t>
            </a:r>
          </a:p>
        </p:txBody>
      </p:sp>
      <p:sp>
        <p:nvSpPr>
          <p:cNvPr id="3" name="Subtitle 2">
            <a:extLst>
              <a:ext uri="{FF2B5EF4-FFF2-40B4-BE49-F238E27FC236}">
                <a16:creationId xmlns:a16="http://schemas.microsoft.com/office/drawing/2014/main" id="{0C56FEC6-1075-8FAA-1C7E-79B5C1FC6F50}"/>
              </a:ext>
            </a:extLst>
          </p:cNvPr>
          <p:cNvSpPr>
            <a:spLocks noGrp="1"/>
          </p:cNvSpPr>
          <p:nvPr>
            <p:ph type="subTitle" idx="1"/>
          </p:nvPr>
        </p:nvSpPr>
        <p:spPr>
          <a:xfrm>
            <a:off x="2417780" y="3531204"/>
            <a:ext cx="8637072" cy="977621"/>
          </a:xfrm>
        </p:spPr>
        <p:txBody>
          <a:bodyPr>
            <a:normAutofit/>
          </a:bodyPr>
          <a:lstStyle/>
          <a:p>
            <a:r>
              <a:rPr lang="en-US" sz="2000"/>
              <a:t>Kenway, Michael, Ritika</a:t>
            </a:r>
          </a:p>
        </p:txBody>
      </p:sp>
      <p:cxnSp>
        <p:nvCxnSpPr>
          <p:cNvPr id="13" name="Straight Connector 12">
            <a:extLst>
              <a:ext uri="{FF2B5EF4-FFF2-40B4-BE49-F238E27FC236}">
                <a16:creationId xmlns:a16="http://schemas.microsoft.com/office/drawing/2014/main" id="{B61C4D9F-F4AF-4ED2-9310-56EB2E19C0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3"/>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5" name="Picture 14">
            <a:extLst>
              <a:ext uri="{FF2B5EF4-FFF2-40B4-BE49-F238E27FC236}">
                <a16:creationId xmlns:a16="http://schemas.microsoft.com/office/drawing/2014/main" id="{419FDB25-3050-4009-9806-3000DDD1C0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8063EF0F-7BC0-4CFB-AB98-20A8DD91D7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0841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3ECC0-3098-62A4-A647-4E290F303EAE}"/>
              </a:ext>
            </a:extLst>
          </p:cNvPr>
          <p:cNvSpPr>
            <a:spLocks noGrp="1"/>
          </p:cNvSpPr>
          <p:nvPr>
            <p:ph type="title"/>
          </p:nvPr>
        </p:nvSpPr>
        <p:spPr>
          <a:xfrm>
            <a:off x="586740" y="594795"/>
            <a:ext cx="11018520" cy="736783"/>
          </a:xfrm>
        </p:spPr>
        <p:txBody>
          <a:bodyPr anchor="b">
            <a:normAutofit/>
          </a:bodyPr>
          <a:lstStyle/>
          <a:p>
            <a:r>
              <a:rPr lang="en-US" sz="4000">
                <a:latin typeface="Times New Roman" panose="02020603050405020304" pitchFamily="18" charset="0"/>
                <a:cs typeface="Times New Roman" panose="02020603050405020304" pitchFamily="18" charset="0"/>
              </a:rPr>
              <a:t>Top Crimes committed by Area</a:t>
            </a:r>
          </a:p>
        </p:txBody>
      </p:sp>
      <p:sp>
        <p:nvSpPr>
          <p:cNvPr id="3" name="Content Placeholder 2">
            <a:extLst>
              <a:ext uri="{FF2B5EF4-FFF2-40B4-BE49-F238E27FC236}">
                <a16:creationId xmlns:a16="http://schemas.microsoft.com/office/drawing/2014/main" id="{1CD707F2-325A-E05E-9A26-E32A75D84F54}"/>
              </a:ext>
            </a:extLst>
          </p:cNvPr>
          <p:cNvSpPr>
            <a:spLocks noGrp="1"/>
          </p:cNvSpPr>
          <p:nvPr>
            <p:ph idx="1"/>
          </p:nvPr>
        </p:nvSpPr>
        <p:spPr>
          <a:xfrm>
            <a:off x="572493" y="1911493"/>
            <a:ext cx="6713552" cy="4278995"/>
          </a:xfrm>
        </p:spPr>
        <p:txBody>
          <a:bodyPr vert="horz" lIns="91440" tIns="45720" rIns="91440" bIns="45720" rtlCol="0" anchor="t">
            <a:normAutofit fontScale="92500"/>
          </a:bodyPr>
          <a:lstStyle/>
          <a:p>
            <a:r>
              <a:rPr lang="en-US" sz="2200" dirty="0">
                <a:latin typeface="Times New Roman"/>
                <a:cs typeface="Times New Roman"/>
              </a:rPr>
              <a:t>In this section, we analyzed the Top Crimes in Los Angeles. We imported the data using </a:t>
            </a:r>
            <a:r>
              <a:rPr lang="en-US" sz="2200" dirty="0" err="1">
                <a:latin typeface="Times New Roman"/>
                <a:cs typeface="Times New Roman"/>
              </a:rPr>
              <a:t>os</a:t>
            </a:r>
            <a:r>
              <a:rPr lang="en-US" sz="2200" dirty="0">
                <a:latin typeface="Times New Roman"/>
                <a:cs typeface="Times New Roman"/>
              </a:rPr>
              <a:t>, csv, pandas, </a:t>
            </a:r>
            <a:r>
              <a:rPr lang="en-US" sz="2200" dirty="0" err="1">
                <a:latin typeface="Times New Roman"/>
                <a:cs typeface="Times New Roman"/>
              </a:rPr>
              <a:t>numpy</a:t>
            </a:r>
            <a:r>
              <a:rPr lang="en-US" sz="2200" dirty="0">
                <a:latin typeface="Times New Roman"/>
                <a:cs typeface="Times New Roman"/>
              </a:rPr>
              <a:t>, and matplotlib. We checked in for the number of null values across the data frame. There was also renaming of the table which has the Column, Non-Null Count and the </a:t>
            </a:r>
            <a:r>
              <a:rPr lang="en-US" sz="2200" dirty="0" err="1">
                <a:latin typeface="Times New Roman"/>
                <a:cs typeface="Times New Roman"/>
              </a:rPr>
              <a:t>Dtype</a:t>
            </a:r>
            <a:r>
              <a:rPr lang="en-US" sz="2200" dirty="0">
                <a:latin typeface="Times New Roman"/>
                <a:cs typeface="Times New Roman"/>
              </a:rPr>
              <a:t> for better readability. We converted the Datetime column to Datetime. We also removed the H value of </a:t>
            </a:r>
            <a:r>
              <a:rPr lang="en-US" sz="2200" dirty="0" err="1">
                <a:latin typeface="Times New Roman"/>
                <a:cs typeface="Times New Roman"/>
              </a:rPr>
              <a:t>Vict_Sex</a:t>
            </a:r>
            <a:r>
              <a:rPr lang="en-US" sz="2200" dirty="0">
                <a:latin typeface="Times New Roman"/>
                <a:cs typeface="Times New Roman"/>
              </a:rPr>
              <a:t> from the Non-Null Count table. We also needed to find out the top 10 crime locations. </a:t>
            </a:r>
          </a:p>
          <a:p>
            <a:r>
              <a:rPr lang="en-US" sz="2200" dirty="0">
                <a:latin typeface="Times New Roman"/>
                <a:cs typeface="Times New Roman"/>
              </a:rPr>
              <a:t>We also had to calculate the value counts and plot a chart which is called Crime Count by Area Name. </a:t>
            </a:r>
          </a:p>
          <a:p>
            <a:endParaRPr lang="en-US" sz="2400" dirty="0">
              <a:latin typeface="Times New Roman"/>
              <a:cs typeface="Times New Roman"/>
            </a:endParaRPr>
          </a:p>
        </p:txBody>
      </p:sp>
      <p:pic>
        <p:nvPicPr>
          <p:cNvPr id="4" name="Picture 3" descr="A graph of a number of numbers&#10;&#10;Description automatically generated">
            <a:extLst>
              <a:ext uri="{FF2B5EF4-FFF2-40B4-BE49-F238E27FC236}">
                <a16:creationId xmlns:a16="http://schemas.microsoft.com/office/drawing/2014/main" id="{BEFB63BB-7E74-9DFD-7FA6-DC1181E93926}"/>
              </a:ext>
            </a:extLst>
          </p:cNvPr>
          <p:cNvPicPr>
            <a:picLocks noChangeAspect="1"/>
          </p:cNvPicPr>
          <p:nvPr/>
        </p:nvPicPr>
        <p:blipFill rotWithShape="1">
          <a:blip r:embed="rId3"/>
          <a:srcRect l="16110" r="15583" b="-2"/>
          <a:stretch/>
        </p:blipFill>
        <p:spPr>
          <a:xfrm>
            <a:off x="7468829" y="2093976"/>
            <a:ext cx="3941064" cy="4096512"/>
          </a:xfrm>
          <a:prstGeom prst="rect">
            <a:avLst/>
          </a:prstGeom>
        </p:spPr>
      </p:pic>
    </p:spTree>
    <p:extLst>
      <p:ext uri="{BB962C8B-B14F-4D97-AF65-F5344CB8AC3E}">
        <p14:creationId xmlns:p14="http://schemas.microsoft.com/office/powerpoint/2010/main" val="3920614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7C4BC-2790-4D1D-7FEB-CE61375424F3}"/>
              </a:ext>
            </a:extLst>
          </p:cNvPr>
          <p:cNvSpPr>
            <a:spLocks noGrp="1"/>
          </p:cNvSpPr>
          <p:nvPr>
            <p:ph type="title"/>
          </p:nvPr>
        </p:nvSpPr>
        <p:spPr>
          <a:xfrm>
            <a:off x="793662" y="386930"/>
            <a:ext cx="10066122" cy="1298448"/>
          </a:xfrm>
        </p:spPr>
        <p:txBody>
          <a:bodyPr anchor="b">
            <a:normAutofit/>
          </a:bodyPr>
          <a:lstStyle/>
          <a:p>
            <a:r>
              <a:rPr lang="en-US" sz="4000">
                <a:latin typeface="Times New Roman" panose="02020603050405020304" pitchFamily="18" charset="0"/>
                <a:cs typeface="Times New Roman" panose="02020603050405020304" pitchFamily="18" charset="0"/>
              </a:rPr>
              <a:t>Top Crimes committed by Area (</a:t>
            </a:r>
            <a:r>
              <a:rPr lang="en-US" sz="4000" err="1">
                <a:latin typeface="Times New Roman" panose="02020603050405020304" pitchFamily="18" charset="0"/>
                <a:cs typeface="Times New Roman" panose="02020603050405020304" pitchFamily="18" charset="0"/>
              </a:rPr>
              <a:t>Ctnd</a:t>
            </a:r>
            <a:r>
              <a:rPr lang="en-US" sz="400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73A9D533-7032-9C9B-88E9-067C61BC8A88}"/>
              </a:ext>
            </a:extLst>
          </p:cNvPr>
          <p:cNvSpPr>
            <a:spLocks noGrp="1"/>
          </p:cNvSpPr>
          <p:nvPr>
            <p:ph idx="1"/>
          </p:nvPr>
        </p:nvSpPr>
        <p:spPr>
          <a:xfrm>
            <a:off x="797768" y="2521230"/>
            <a:ext cx="4530898" cy="3949840"/>
          </a:xfrm>
        </p:spPr>
        <p:txBody>
          <a:bodyPr vert="horz" lIns="91440" tIns="45720" rIns="91440" bIns="45720" rtlCol="0" anchor="ctr">
            <a:normAutofit fontScale="92500" lnSpcReduction="10000"/>
          </a:bodyPr>
          <a:lstStyle/>
          <a:p>
            <a:r>
              <a:rPr lang="en-US" sz="2200" dirty="0">
                <a:latin typeface="Times New Roman"/>
                <a:cs typeface="Times New Roman"/>
              </a:rPr>
              <a:t>Based on the graph above, we needed to figure out a couple of things such as number of crime descriptions and what type of crime was committed. </a:t>
            </a:r>
          </a:p>
          <a:p>
            <a:r>
              <a:rPr lang="en-US" sz="2200" dirty="0">
                <a:latin typeface="Times New Roman"/>
                <a:cs typeface="Times New Roman"/>
              </a:rPr>
              <a:t>We also had to calculate the value counts for the </a:t>
            </a:r>
            <a:r>
              <a:rPr lang="en-US" sz="2200" dirty="0" err="1">
                <a:latin typeface="Times New Roman"/>
                <a:cs typeface="Times New Roman"/>
              </a:rPr>
              <a:t>Vict_Descent</a:t>
            </a:r>
            <a:r>
              <a:rPr lang="en-US" sz="2200" dirty="0">
                <a:latin typeface="Times New Roman"/>
                <a:cs typeface="Times New Roman"/>
              </a:rPr>
              <a:t> Column, do some plotting and rotate labels if necessary for better readability if there are many categories. </a:t>
            </a:r>
          </a:p>
          <a:p>
            <a:r>
              <a:rPr lang="en-US" sz="2200" dirty="0">
                <a:latin typeface="Times New Roman"/>
                <a:cs typeface="Times New Roman"/>
              </a:rPr>
              <a:t>Renamed columns as needed </a:t>
            </a:r>
          </a:p>
          <a:p>
            <a:endParaRPr lang="en-US" sz="2000" dirty="0">
              <a:latin typeface="Times New Roman"/>
              <a:cs typeface="Times New Roman"/>
            </a:endParaRPr>
          </a:p>
          <a:p>
            <a:endParaRPr lang="en-US" sz="2000" dirty="0">
              <a:latin typeface="Times New Roman"/>
              <a:cs typeface="Times New Roman"/>
            </a:endParaRPr>
          </a:p>
        </p:txBody>
      </p:sp>
      <p:pic>
        <p:nvPicPr>
          <p:cNvPr id="4" name="Picture 3" descr="A graph of a crime count&#10;&#10;Description automatically generated">
            <a:extLst>
              <a:ext uri="{FF2B5EF4-FFF2-40B4-BE49-F238E27FC236}">
                <a16:creationId xmlns:a16="http://schemas.microsoft.com/office/drawing/2014/main" id="{EBF53E72-6558-AE33-E8D1-82DFE9057945}"/>
              </a:ext>
            </a:extLst>
          </p:cNvPr>
          <p:cNvPicPr>
            <a:picLocks noChangeAspect="1"/>
          </p:cNvPicPr>
          <p:nvPr/>
        </p:nvPicPr>
        <p:blipFill>
          <a:blip r:embed="rId3"/>
          <a:stretch>
            <a:fillRect/>
          </a:stretch>
        </p:blipFill>
        <p:spPr>
          <a:xfrm>
            <a:off x="5911532" y="2253343"/>
            <a:ext cx="5150277" cy="3510798"/>
          </a:xfrm>
          <a:prstGeom prst="rect">
            <a:avLst/>
          </a:prstGeom>
        </p:spPr>
      </p:pic>
    </p:spTree>
    <p:extLst>
      <p:ext uri="{BB962C8B-B14F-4D97-AF65-F5344CB8AC3E}">
        <p14:creationId xmlns:p14="http://schemas.microsoft.com/office/powerpoint/2010/main" val="2268438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72C52-8D44-9C31-4873-6ACA52AB3F7C}"/>
              </a:ext>
            </a:extLst>
          </p:cNvPr>
          <p:cNvSpPr>
            <a:spLocks noGrp="1"/>
          </p:cNvSpPr>
          <p:nvPr>
            <p:ph type="title"/>
          </p:nvPr>
        </p:nvSpPr>
        <p:spPr>
          <a:xfrm>
            <a:off x="784480" y="245765"/>
            <a:ext cx="10066122" cy="1298448"/>
          </a:xfrm>
        </p:spPr>
        <p:txBody>
          <a:bodyPr anchor="b">
            <a:normAutofit/>
          </a:bodyPr>
          <a:lstStyle/>
          <a:p>
            <a:r>
              <a:rPr lang="en-US" sz="4000">
                <a:latin typeface="Times New Roman" panose="02020603050405020304" pitchFamily="18" charset="0"/>
                <a:cs typeface="Times New Roman" panose="02020603050405020304" pitchFamily="18" charset="0"/>
              </a:rPr>
              <a:t>Top Crimes committed by Area </a:t>
            </a:r>
            <a:endParaRPr lang="en-US" sz="4000" i="1">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78F9E39-8626-59CF-09D4-98BEAFEF3B5A}"/>
              </a:ext>
            </a:extLst>
          </p:cNvPr>
          <p:cNvSpPr>
            <a:spLocks noGrp="1"/>
          </p:cNvSpPr>
          <p:nvPr>
            <p:ph idx="1"/>
          </p:nvPr>
        </p:nvSpPr>
        <p:spPr>
          <a:xfrm>
            <a:off x="784480" y="1322048"/>
            <a:ext cx="9970606" cy="1618979"/>
          </a:xfrm>
        </p:spPr>
        <p:txBody>
          <a:bodyPr vert="horz" lIns="91440" tIns="45720" rIns="91440" bIns="45720" rtlCol="0" anchor="ctr">
            <a:noAutofit/>
          </a:bodyPr>
          <a:lstStyle/>
          <a:p>
            <a:r>
              <a:rPr lang="en-US">
                <a:latin typeface="Times New Roman"/>
                <a:cs typeface="Times New Roman"/>
              </a:rPr>
              <a:t>We plotted a graph on the Victims Categorization by Ethnicity, and we used this function:</a:t>
            </a:r>
          </a:p>
        </p:txBody>
      </p:sp>
      <p:pic>
        <p:nvPicPr>
          <p:cNvPr id="4" name="Picture 3" descr="A graph of different colored bars&#10;&#10;Description automatically generated">
            <a:extLst>
              <a:ext uri="{FF2B5EF4-FFF2-40B4-BE49-F238E27FC236}">
                <a16:creationId xmlns:a16="http://schemas.microsoft.com/office/drawing/2014/main" id="{06DE48E8-D3D7-C838-5845-F2444903B33A}"/>
              </a:ext>
            </a:extLst>
          </p:cNvPr>
          <p:cNvPicPr>
            <a:picLocks noChangeAspect="1"/>
          </p:cNvPicPr>
          <p:nvPr/>
        </p:nvPicPr>
        <p:blipFill rotWithShape="1">
          <a:blip r:embed="rId3"/>
          <a:srcRect t="6933" r="2" b="5388"/>
          <a:stretch/>
        </p:blipFill>
        <p:spPr>
          <a:xfrm>
            <a:off x="2860259" y="2490395"/>
            <a:ext cx="5819048" cy="4196544"/>
          </a:xfrm>
          <a:prstGeom prst="rect">
            <a:avLst/>
          </a:prstGeom>
        </p:spPr>
      </p:pic>
    </p:spTree>
    <p:extLst>
      <p:ext uri="{BB962C8B-B14F-4D97-AF65-F5344CB8AC3E}">
        <p14:creationId xmlns:p14="http://schemas.microsoft.com/office/powerpoint/2010/main" val="2730452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umber of vehicles&#10;&#10;Description automatically generated">
            <a:extLst>
              <a:ext uri="{FF2B5EF4-FFF2-40B4-BE49-F238E27FC236}">
                <a16:creationId xmlns:a16="http://schemas.microsoft.com/office/drawing/2014/main" id="{1930BCFB-94C8-6346-94BD-CE1F83A90115}"/>
              </a:ext>
            </a:extLst>
          </p:cNvPr>
          <p:cNvPicPr>
            <a:picLocks noChangeAspect="1"/>
          </p:cNvPicPr>
          <p:nvPr/>
        </p:nvPicPr>
        <p:blipFill>
          <a:blip r:embed="rId2"/>
          <a:stretch>
            <a:fillRect/>
          </a:stretch>
        </p:blipFill>
        <p:spPr>
          <a:xfrm>
            <a:off x="359834" y="190500"/>
            <a:ext cx="12192000" cy="6858000"/>
          </a:xfrm>
          <a:prstGeom prst="rect">
            <a:avLst/>
          </a:prstGeom>
        </p:spPr>
      </p:pic>
      <p:sp>
        <p:nvSpPr>
          <p:cNvPr id="5" name="TextBox 4">
            <a:extLst>
              <a:ext uri="{FF2B5EF4-FFF2-40B4-BE49-F238E27FC236}">
                <a16:creationId xmlns:a16="http://schemas.microsoft.com/office/drawing/2014/main" id="{7DFD8CC3-1536-10F5-F993-EA5C843872AF}"/>
              </a:ext>
            </a:extLst>
          </p:cNvPr>
          <p:cNvSpPr txBox="1"/>
          <p:nvPr/>
        </p:nvSpPr>
        <p:spPr>
          <a:xfrm>
            <a:off x="4286250" y="306916"/>
            <a:ext cx="44344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LA Vehicle Theft</a:t>
            </a:r>
            <a:endParaRPr lang="en-US"/>
          </a:p>
        </p:txBody>
      </p:sp>
    </p:spTree>
    <p:extLst>
      <p:ext uri="{BB962C8B-B14F-4D97-AF65-F5344CB8AC3E}">
        <p14:creationId xmlns:p14="http://schemas.microsoft.com/office/powerpoint/2010/main" val="3167987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CEF1C-4935-77B3-6A19-896C992B1D67}"/>
              </a:ext>
            </a:extLst>
          </p:cNvPr>
          <p:cNvSpPr>
            <a:spLocks noGrp="1"/>
          </p:cNvSpPr>
          <p:nvPr>
            <p:ph type="title"/>
          </p:nvPr>
        </p:nvSpPr>
        <p:spPr/>
        <p:txBody>
          <a:bodyPr/>
          <a:lstStyle/>
          <a:p>
            <a:pPr algn="ctr"/>
            <a:r>
              <a:rPr lang="en-US"/>
              <a:t>Victims age distribution</a:t>
            </a:r>
          </a:p>
        </p:txBody>
      </p:sp>
      <p:pic>
        <p:nvPicPr>
          <p:cNvPr id="4" name="Content Placeholder 3" descr="A graph of distribution of age&#10;&#10;Description automatically generated">
            <a:extLst>
              <a:ext uri="{FF2B5EF4-FFF2-40B4-BE49-F238E27FC236}">
                <a16:creationId xmlns:a16="http://schemas.microsoft.com/office/drawing/2014/main" id="{9187BA41-EDB7-08BE-C338-DC012D54FBE8}"/>
              </a:ext>
            </a:extLst>
          </p:cNvPr>
          <p:cNvPicPr>
            <a:picLocks noGrp="1" noChangeAspect="1"/>
          </p:cNvPicPr>
          <p:nvPr>
            <p:ph idx="1"/>
          </p:nvPr>
        </p:nvPicPr>
        <p:blipFill>
          <a:blip r:embed="rId2"/>
          <a:stretch>
            <a:fillRect/>
          </a:stretch>
        </p:blipFill>
        <p:spPr>
          <a:xfrm>
            <a:off x="1450339" y="1856982"/>
            <a:ext cx="9711589" cy="4297279"/>
          </a:xfrm>
        </p:spPr>
      </p:pic>
    </p:spTree>
    <p:extLst>
      <p:ext uri="{BB962C8B-B14F-4D97-AF65-F5344CB8AC3E}">
        <p14:creationId xmlns:p14="http://schemas.microsoft.com/office/powerpoint/2010/main" val="21789293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DC395-532D-A66D-DF13-90B545CC2A24}"/>
              </a:ext>
            </a:extLst>
          </p:cNvPr>
          <p:cNvSpPr>
            <a:spLocks noGrp="1"/>
          </p:cNvSpPr>
          <p:nvPr>
            <p:ph type="title"/>
          </p:nvPr>
        </p:nvSpPr>
        <p:spPr/>
        <p:txBody>
          <a:bodyPr/>
          <a:lstStyle/>
          <a:p>
            <a:pPr algn="ctr"/>
            <a:r>
              <a:rPr lang="en-US"/>
              <a:t>Top 10 crime types in la</a:t>
            </a:r>
          </a:p>
        </p:txBody>
      </p:sp>
      <p:pic>
        <p:nvPicPr>
          <p:cNvPr id="4" name="Content Placeholder 3" descr="A graph of blue bars with white text&#10;&#10;Description automatically generated">
            <a:extLst>
              <a:ext uri="{FF2B5EF4-FFF2-40B4-BE49-F238E27FC236}">
                <a16:creationId xmlns:a16="http://schemas.microsoft.com/office/drawing/2014/main" id="{F26A3DCB-6424-D111-A4AD-480D5E3F3F46}"/>
              </a:ext>
            </a:extLst>
          </p:cNvPr>
          <p:cNvPicPr>
            <a:picLocks noGrp="1" noChangeAspect="1"/>
          </p:cNvPicPr>
          <p:nvPr>
            <p:ph idx="1"/>
          </p:nvPr>
        </p:nvPicPr>
        <p:blipFill>
          <a:blip r:embed="rId2"/>
          <a:stretch>
            <a:fillRect/>
          </a:stretch>
        </p:blipFill>
        <p:spPr>
          <a:xfrm>
            <a:off x="1365672" y="1856982"/>
            <a:ext cx="9690422" cy="4818658"/>
          </a:xfrm>
        </p:spPr>
      </p:pic>
    </p:spTree>
    <p:extLst>
      <p:ext uri="{BB962C8B-B14F-4D97-AF65-F5344CB8AC3E}">
        <p14:creationId xmlns:p14="http://schemas.microsoft.com/office/powerpoint/2010/main" val="1146139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2EE94-980F-03E1-E829-CC9CE982004F}"/>
              </a:ext>
            </a:extLst>
          </p:cNvPr>
          <p:cNvSpPr>
            <a:spLocks noGrp="1"/>
          </p:cNvSpPr>
          <p:nvPr>
            <p:ph type="title"/>
          </p:nvPr>
        </p:nvSpPr>
        <p:spPr/>
        <p:txBody>
          <a:bodyPr/>
          <a:lstStyle/>
          <a:p>
            <a:pPr algn="ctr"/>
            <a:r>
              <a:rPr lang="en-US" dirty="0"/>
              <a:t>24 Hour Crime distribution</a:t>
            </a:r>
          </a:p>
        </p:txBody>
      </p:sp>
      <p:pic>
        <p:nvPicPr>
          <p:cNvPr id="4" name="Content Placeholder 3" descr="A graph of crime per hour&#10;&#10;Description automatically generated">
            <a:extLst>
              <a:ext uri="{FF2B5EF4-FFF2-40B4-BE49-F238E27FC236}">
                <a16:creationId xmlns:a16="http://schemas.microsoft.com/office/drawing/2014/main" id="{B5C548B3-8DB0-9FB1-7D48-4B1DBE862C52}"/>
              </a:ext>
            </a:extLst>
          </p:cNvPr>
          <p:cNvPicPr>
            <a:picLocks noGrp="1" noChangeAspect="1"/>
          </p:cNvPicPr>
          <p:nvPr>
            <p:ph idx="1"/>
          </p:nvPr>
        </p:nvPicPr>
        <p:blipFill>
          <a:blip r:embed="rId2"/>
          <a:stretch>
            <a:fillRect/>
          </a:stretch>
        </p:blipFill>
        <p:spPr>
          <a:xfrm>
            <a:off x="1524422" y="1856982"/>
            <a:ext cx="9531672" cy="4265529"/>
          </a:xfrm>
        </p:spPr>
      </p:pic>
    </p:spTree>
    <p:extLst>
      <p:ext uri="{BB962C8B-B14F-4D97-AF65-F5344CB8AC3E}">
        <p14:creationId xmlns:p14="http://schemas.microsoft.com/office/powerpoint/2010/main" val="1191410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3FAE6-3687-582F-3CEE-D551F8047E12}"/>
              </a:ext>
            </a:extLst>
          </p:cNvPr>
          <p:cNvSpPr>
            <a:spLocks noGrp="1"/>
          </p:cNvSpPr>
          <p:nvPr>
            <p:ph type="title"/>
          </p:nvPr>
        </p:nvSpPr>
        <p:spPr/>
        <p:txBody>
          <a:bodyPr/>
          <a:lstStyle/>
          <a:p>
            <a:pPr algn="ctr"/>
            <a:r>
              <a:rPr lang="en-US" err="1"/>
              <a:t>PartI</a:t>
            </a:r>
            <a:r>
              <a:rPr lang="en-US"/>
              <a:t> and </a:t>
            </a:r>
            <a:r>
              <a:rPr lang="en-US" err="1"/>
              <a:t>partii</a:t>
            </a:r>
            <a:r>
              <a:rPr lang="en-US"/>
              <a:t> type crimes</a:t>
            </a:r>
          </a:p>
        </p:txBody>
      </p:sp>
      <p:pic>
        <p:nvPicPr>
          <p:cNvPr id="4" name="Content Placeholder 3" descr="A graph of different colored lines&#10;&#10;Description automatically generated">
            <a:extLst>
              <a:ext uri="{FF2B5EF4-FFF2-40B4-BE49-F238E27FC236}">
                <a16:creationId xmlns:a16="http://schemas.microsoft.com/office/drawing/2014/main" id="{2ACDC6E5-38D5-7669-765C-E361C1F924FA}"/>
              </a:ext>
            </a:extLst>
          </p:cNvPr>
          <p:cNvPicPr>
            <a:picLocks noGrp="1" noChangeAspect="1"/>
          </p:cNvPicPr>
          <p:nvPr>
            <p:ph idx="1"/>
          </p:nvPr>
        </p:nvPicPr>
        <p:blipFill>
          <a:blip r:embed="rId2"/>
          <a:stretch>
            <a:fillRect/>
          </a:stretch>
        </p:blipFill>
        <p:spPr>
          <a:xfrm>
            <a:off x="1450339" y="1856982"/>
            <a:ext cx="9605755" cy="4265529"/>
          </a:xfrm>
        </p:spPr>
      </p:pic>
    </p:spTree>
    <p:extLst>
      <p:ext uri="{BB962C8B-B14F-4D97-AF65-F5344CB8AC3E}">
        <p14:creationId xmlns:p14="http://schemas.microsoft.com/office/powerpoint/2010/main" val="2265340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D9376-C4BA-DC14-9A1C-B5FF4EF9BD61}"/>
              </a:ext>
            </a:extLst>
          </p:cNvPr>
          <p:cNvSpPr>
            <a:spLocks noGrp="1"/>
          </p:cNvSpPr>
          <p:nvPr>
            <p:ph type="title"/>
          </p:nvPr>
        </p:nvSpPr>
        <p:spPr>
          <a:xfrm>
            <a:off x="1599746" y="186"/>
            <a:ext cx="9603275" cy="1049235"/>
          </a:xfrm>
        </p:spPr>
        <p:txBody>
          <a:bodyPr/>
          <a:lstStyle/>
          <a:p>
            <a:pPr algn="ctr"/>
            <a:r>
              <a:rPr lang="en-US" b="1"/>
              <a:t>Charts at Glance</a:t>
            </a:r>
          </a:p>
        </p:txBody>
      </p:sp>
      <p:pic>
        <p:nvPicPr>
          <p:cNvPr id="4" name="Content Placeholder 3" descr="A screenshot of a graph&#10;&#10;Description automatically generated">
            <a:extLst>
              <a:ext uri="{FF2B5EF4-FFF2-40B4-BE49-F238E27FC236}">
                <a16:creationId xmlns:a16="http://schemas.microsoft.com/office/drawing/2014/main" id="{DE6335B9-800B-E87B-3CF5-024BC6CA25BD}"/>
              </a:ext>
            </a:extLst>
          </p:cNvPr>
          <p:cNvPicPr>
            <a:picLocks noGrp="1" noChangeAspect="1"/>
          </p:cNvPicPr>
          <p:nvPr>
            <p:ph idx="1"/>
          </p:nvPr>
        </p:nvPicPr>
        <p:blipFill>
          <a:blip r:embed="rId2"/>
          <a:stretch>
            <a:fillRect/>
          </a:stretch>
        </p:blipFill>
        <p:spPr>
          <a:xfrm>
            <a:off x="1048172" y="661067"/>
            <a:ext cx="9806839" cy="5387361"/>
          </a:xfrm>
        </p:spPr>
      </p:pic>
    </p:spTree>
    <p:extLst>
      <p:ext uri="{BB962C8B-B14F-4D97-AF65-F5344CB8AC3E}">
        <p14:creationId xmlns:p14="http://schemas.microsoft.com/office/powerpoint/2010/main" val="39841933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17590-8397-400A-2FC5-2B3575B9FD0E}"/>
              </a:ext>
            </a:extLst>
          </p:cNvPr>
          <p:cNvSpPr>
            <a:spLocks noGrp="1"/>
          </p:cNvSpPr>
          <p:nvPr>
            <p:ph type="title"/>
          </p:nvPr>
        </p:nvSpPr>
        <p:spPr/>
        <p:txBody>
          <a:bodyPr/>
          <a:lstStyle/>
          <a:p>
            <a:pPr algn="ctr"/>
            <a:r>
              <a:rPr lang="en-US"/>
              <a:t>Machine learning models</a:t>
            </a:r>
          </a:p>
        </p:txBody>
      </p:sp>
      <p:pic>
        <p:nvPicPr>
          <p:cNvPr id="4" name="Content Placeholder 3">
            <a:extLst>
              <a:ext uri="{FF2B5EF4-FFF2-40B4-BE49-F238E27FC236}">
                <a16:creationId xmlns:a16="http://schemas.microsoft.com/office/drawing/2014/main" id="{B2836D4B-5D41-6CD4-0434-9575EC776E7B}"/>
              </a:ext>
            </a:extLst>
          </p:cNvPr>
          <p:cNvPicPr>
            <a:picLocks noGrp="1" noChangeAspect="1"/>
          </p:cNvPicPr>
          <p:nvPr>
            <p:ph idx="1"/>
          </p:nvPr>
        </p:nvPicPr>
        <p:blipFill>
          <a:blip r:embed="rId2"/>
          <a:stretch>
            <a:fillRect/>
          </a:stretch>
        </p:blipFill>
        <p:spPr>
          <a:xfrm>
            <a:off x="1450338" y="1856982"/>
            <a:ext cx="9605756" cy="4805279"/>
          </a:xfrm>
        </p:spPr>
      </p:pic>
    </p:spTree>
    <p:extLst>
      <p:ext uri="{BB962C8B-B14F-4D97-AF65-F5344CB8AC3E}">
        <p14:creationId xmlns:p14="http://schemas.microsoft.com/office/powerpoint/2010/main" val="730700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8681F-B56D-BC1B-4014-74314ACF4FB4}"/>
              </a:ext>
            </a:extLst>
          </p:cNvPr>
          <p:cNvSpPr>
            <a:spLocks noGrp="1"/>
          </p:cNvSpPr>
          <p:nvPr>
            <p:ph type="title"/>
          </p:nvPr>
        </p:nvSpPr>
        <p:spPr/>
        <p:txBody>
          <a:bodyPr/>
          <a:lstStyle/>
          <a:p>
            <a:r>
              <a:rPr lang="en-US">
                <a:latin typeface="Times New Roman"/>
                <a:cs typeface="Times New Roman"/>
              </a:rPr>
              <a:t>Agenda </a:t>
            </a:r>
          </a:p>
        </p:txBody>
      </p:sp>
      <p:sp>
        <p:nvSpPr>
          <p:cNvPr id="3" name="Content Placeholder 2">
            <a:extLst>
              <a:ext uri="{FF2B5EF4-FFF2-40B4-BE49-F238E27FC236}">
                <a16:creationId xmlns:a16="http://schemas.microsoft.com/office/drawing/2014/main" id="{0E36A084-773C-ECBB-418D-3B5DD7AE259E}"/>
              </a:ext>
            </a:extLst>
          </p:cNvPr>
          <p:cNvSpPr>
            <a:spLocks noGrp="1"/>
          </p:cNvSpPr>
          <p:nvPr>
            <p:ph idx="1"/>
          </p:nvPr>
        </p:nvSpPr>
        <p:spPr/>
        <p:txBody>
          <a:bodyPr>
            <a:normAutofit fontScale="92500" lnSpcReduction="10000"/>
          </a:bodyPr>
          <a:lstStyle/>
          <a:p>
            <a:r>
              <a:rPr lang="en-US" sz="2400">
                <a:latin typeface="Times New Roman"/>
                <a:cs typeface="Times New Roman"/>
              </a:rPr>
              <a:t>Introduce the topic, our goal (Kenway)</a:t>
            </a:r>
          </a:p>
          <a:p>
            <a:r>
              <a:rPr lang="en-US" sz="2400">
                <a:latin typeface="Times New Roman"/>
                <a:cs typeface="Times New Roman"/>
              </a:rPr>
              <a:t>Show off the Flask Dashboard (Kenway) </a:t>
            </a:r>
          </a:p>
          <a:p>
            <a:r>
              <a:rPr lang="en-US" sz="2400">
                <a:latin typeface="Times New Roman"/>
                <a:cs typeface="Times New Roman"/>
              </a:rPr>
              <a:t>Crime reports over the years (Ritika)</a:t>
            </a:r>
          </a:p>
          <a:p>
            <a:r>
              <a:rPr lang="en-US" sz="2400">
                <a:latin typeface="Times New Roman"/>
                <a:cs typeface="Times New Roman"/>
              </a:rPr>
              <a:t>Top crimes committed in LA (Ritika)</a:t>
            </a:r>
          </a:p>
          <a:p>
            <a:r>
              <a:rPr lang="en-US" sz="2400">
                <a:latin typeface="Times New Roman"/>
                <a:cs typeface="Times New Roman"/>
              </a:rPr>
              <a:t>Top crime by area (Michael)</a:t>
            </a:r>
          </a:p>
          <a:p>
            <a:r>
              <a:rPr lang="en-US" sz="2400">
                <a:latin typeface="Times New Roman"/>
                <a:cs typeface="Times New Roman"/>
              </a:rPr>
              <a:t>Machine learning model (Michael)</a:t>
            </a:r>
          </a:p>
          <a:p>
            <a:r>
              <a:rPr lang="en-US" sz="2400">
                <a:latin typeface="Times New Roman"/>
                <a:cs typeface="Times New Roman"/>
              </a:rPr>
              <a:t>Interactive map (Kenway)</a:t>
            </a:r>
          </a:p>
        </p:txBody>
      </p:sp>
    </p:spTree>
    <p:extLst>
      <p:ext uri="{BB962C8B-B14F-4D97-AF65-F5344CB8AC3E}">
        <p14:creationId xmlns:p14="http://schemas.microsoft.com/office/powerpoint/2010/main" val="162839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06032-B9D8-A549-B7EC-1F3A78E57C02}"/>
              </a:ext>
            </a:extLst>
          </p:cNvPr>
          <p:cNvSpPr>
            <a:spLocks noGrp="1"/>
          </p:cNvSpPr>
          <p:nvPr>
            <p:ph type="title"/>
          </p:nvPr>
        </p:nvSpPr>
        <p:spPr/>
        <p:txBody>
          <a:bodyPr/>
          <a:lstStyle/>
          <a:p>
            <a:pPr algn="ctr"/>
            <a:r>
              <a:rPr lang="en-US"/>
              <a:t>Initial data</a:t>
            </a:r>
          </a:p>
        </p:txBody>
      </p:sp>
      <p:pic>
        <p:nvPicPr>
          <p:cNvPr id="4" name="Content Placeholder 3" descr="A screenshot of a computer&#10;&#10;Description automatically generated">
            <a:extLst>
              <a:ext uri="{FF2B5EF4-FFF2-40B4-BE49-F238E27FC236}">
                <a16:creationId xmlns:a16="http://schemas.microsoft.com/office/drawing/2014/main" id="{8FD31A27-4A96-9C42-3AE1-735BD3182965}"/>
              </a:ext>
            </a:extLst>
          </p:cNvPr>
          <p:cNvPicPr>
            <a:picLocks noGrp="1" noChangeAspect="1"/>
          </p:cNvPicPr>
          <p:nvPr>
            <p:ph idx="1"/>
          </p:nvPr>
        </p:nvPicPr>
        <p:blipFill>
          <a:blip r:embed="rId2"/>
          <a:stretch>
            <a:fillRect/>
          </a:stretch>
        </p:blipFill>
        <p:spPr>
          <a:xfrm>
            <a:off x="1450339" y="1856982"/>
            <a:ext cx="9605755" cy="4329029"/>
          </a:xfrm>
        </p:spPr>
      </p:pic>
    </p:spTree>
    <p:extLst>
      <p:ext uri="{BB962C8B-B14F-4D97-AF65-F5344CB8AC3E}">
        <p14:creationId xmlns:p14="http://schemas.microsoft.com/office/powerpoint/2010/main" val="2454312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03472-224B-31ED-BB8B-6965F4DB7D4E}"/>
              </a:ext>
            </a:extLst>
          </p:cNvPr>
          <p:cNvSpPr>
            <a:spLocks noGrp="1"/>
          </p:cNvSpPr>
          <p:nvPr>
            <p:ph type="title"/>
          </p:nvPr>
        </p:nvSpPr>
        <p:spPr/>
        <p:txBody>
          <a:bodyPr/>
          <a:lstStyle/>
          <a:p>
            <a:pPr algn="ctr"/>
            <a:r>
              <a:rPr lang="en-US"/>
              <a:t>Hot encoding</a:t>
            </a:r>
          </a:p>
        </p:txBody>
      </p:sp>
      <p:pic>
        <p:nvPicPr>
          <p:cNvPr id="4" name="Content Placeholder 3" descr="A screenshot of a computer&#10;&#10;Description automatically generated">
            <a:extLst>
              <a:ext uri="{FF2B5EF4-FFF2-40B4-BE49-F238E27FC236}">
                <a16:creationId xmlns:a16="http://schemas.microsoft.com/office/drawing/2014/main" id="{A84C78A4-FDB3-4EE9-9A01-6ADDE57F18DC}"/>
              </a:ext>
            </a:extLst>
          </p:cNvPr>
          <p:cNvPicPr>
            <a:picLocks noGrp="1" noChangeAspect="1"/>
          </p:cNvPicPr>
          <p:nvPr>
            <p:ph idx="1"/>
          </p:nvPr>
        </p:nvPicPr>
        <p:blipFill>
          <a:blip r:embed="rId2"/>
          <a:stretch>
            <a:fillRect/>
          </a:stretch>
        </p:blipFill>
        <p:spPr>
          <a:xfrm>
            <a:off x="1450339" y="1486566"/>
            <a:ext cx="9605755" cy="4667695"/>
          </a:xfrm>
        </p:spPr>
      </p:pic>
    </p:spTree>
    <p:extLst>
      <p:ext uri="{BB962C8B-B14F-4D97-AF65-F5344CB8AC3E}">
        <p14:creationId xmlns:p14="http://schemas.microsoft.com/office/powerpoint/2010/main" val="3102663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66212-2C94-949F-A2B4-61B0232F90AB}"/>
              </a:ext>
            </a:extLst>
          </p:cNvPr>
          <p:cNvSpPr>
            <a:spLocks noGrp="1"/>
          </p:cNvSpPr>
          <p:nvPr>
            <p:ph type="title"/>
          </p:nvPr>
        </p:nvSpPr>
        <p:spPr/>
        <p:txBody>
          <a:bodyPr/>
          <a:lstStyle/>
          <a:p>
            <a:pPr algn="ctr"/>
            <a:r>
              <a:rPr lang="en-US"/>
              <a:t>scaling</a:t>
            </a:r>
          </a:p>
        </p:txBody>
      </p:sp>
      <p:pic>
        <p:nvPicPr>
          <p:cNvPr id="4" name="Content Placeholder 3" descr="A screenshot of a computer&#10;&#10;Description automatically generated">
            <a:extLst>
              <a:ext uri="{FF2B5EF4-FFF2-40B4-BE49-F238E27FC236}">
                <a16:creationId xmlns:a16="http://schemas.microsoft.com/office/drawing/2014/main" id="{9AAFDC21-2205-A8DE-0ED7-8D5B8C4DD031}"/>
              </a:ext>
            </a:extLst>
          </p:cNvPr>
          <p:cNvPicPr>
            <a:picLocks noGrp="1" noChangeAspect="1"/>
          </p:cNvPicPr>
          <p:nvPr>
            <p:ph idx="1"/>
          </p:nvPr>
        </p:nvPicPr>
        <p:blipFill>
          <a:blip r:embed="rId2"/>
          <a:stretch>
            <a:fillRect/>
          </a:stretch>
        </p:blipFill>
        <p:spPr>
          <a:xfrm>
            <a:off x="423" y="1465399"/>
            <a:ext cx="12188087" cy="4720612"/>
          </a:xfrm>
        </p:spPr>
      </p:pic>
    </p:spTree>
    <p:extLst>
      <p:ext uri="{BB962C8B-B14F-4D97-AF65-F5344CB8AC3E}">
        <p14:creationId xmlns:p14="http://schemas.microsoft.com/office/powerpoint/2010/main" val="40670028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DD17-B536-E47C-4317-5509028DF38A}"/>
              </a:ext>
            </a:extLst>
          </p:cNvPr>
          <p:cNvSpPr>
            <a:spLocks noGrp="1"/>
          </p:cNvSpPr>
          <p:nvPr>
            <p:ph type="title"/>
          </p:nvPr>
        </p:nvSpPr>
        <p:spPr/>
        <p:txBody>
          <a:bodyPr/>
          <a:lstStyle/>
          <a:p>
            <a:pPr algn="ctr"/>
            <a:r>
              <a:rPr lang="en-US"/>
              <a:t>Models Evaluation</a:t>
            </a:r>
          </a:p>
        </p:txBody>
      </p:sp>
      <p:sp>
        <p:nvSpPr>
          <p:cNvPr id="3" name="Content Placeholder 2">
            <a:extLst>
              <a:ext uri="{FF2B5EF4-FFF2-40B4-BE49-F238E27FC236}">
                <a16:creationId xmlns:a16="http://schemas.microsoft.com/office/drawing/2014/main" id="{0B4DA12A-AD51-2527-9C43-868922BBECD5}"/>
              </a:ext>
            </a:extLst>
          </p:cNvPr>
          <p:cNvSpPr>
            <a:spLocks noGrp="1"/>
          </p:cNvSpPr>
          <p:nvPr>
            <p:ph idx="1"/>
          </p:nvPr>
        </p:nvSpPr>
        <p:spPr/>
        <p:txBody>
          <a:bodyPr>
            <a:normAutofit lnSpcReduction="10000"/>
          </a:bodyPr>
          <a:lstStyle/>
          <a:p>
            <a:r>
              <a:rPr lang="en-US"/>
              <a:t>Decision Tree model</a:t>
            </a:r>
          </a:p>
          <a:p>
            <a:pPr lvl="1">
              <a:buFont typeface="Courier New" panose="020B0604020202020204" pitchFamily="34" charset="0"/>
              <a:buChar char="o"/>
            </a:pPr>
            <a:r>
              <a:rPr lang="en-US" err="1"/>
              <a:t>dtc_model_score</a:t>
            </a:r>
            <a:r>
              <a:rPr lang="en-US"/>
              <a:t> = 0.9999</a:t>
            </a:r>
          </a:p>
          <a:p>
            <a:r>
              <a:rPr lang="en-US"/>
              <a:t>Random Forest Model</a:t>
            </a:r>
          </a:p>
          <a:p>
            <a:pPr lvl="1">
              <a:buFont typeface="Courier New" panose="020B0604020202020204" pitchFamily="34" charset="0"/>
              <a:buChar char="o"/>
            </a:pPr>
            <a:r>
              <a:rPr lang="en-US" err="1"/>
              <a:t>rfc_model_score</a:t>
            </a:r>
            <a:r>
              <a:rPr lang="en-US"/>
              <a:t> = 0.9998</a:t>
            </a:r>
          </a:p>
          <a:p>
            <a:r>
              <a:rPr lang="en-US"/>
              <a:t>Linear Regression for Classification</a:t>
            </a:r>
          </a:p>
          <a:p>
            <a:pPr lvl="1">
              <a:buFont typeface="Courier New" panose="020B0604020202020204" pitchFamily="34" charset="0"/>
              <a:buChar char="o"/>
            </a:pPr>
            <a:r>
              <a:rPr lang="en-US" err="1"/>
              <a:t>lr_model_score</a:t>
            </a:r>
            <a:r>
              <a:rPr lang="en-US"/>
              <a:t> = 0.9999</a:t>
            </a:r>
          </a:p>
          <a:p>
            <a:r>
              <a:rPr lang="en-US"/>
              <a:t>Super Vector for Classifier</a:t>
            </a:r>
          </a:p>
          <a:p>
            <a:pPr lvl="1">
              <a:buFont typeface="Courier New" panose="020B0604020202020204" pitchFamily="34" charset="0"/>
              <a:buChar char="o"/>
            </a:pPr>
            <a:r>
              <a:rPr lang="en-US" err="1"/>
              <a:t>svc_model_score</a:t>
            </a:r>
            <a:r>
              <a:rPr lang="en-US"/>
              <a:t> = .9994</a:t>
            </a:r>
          </a:p>
          <a:p>
            <a:endParaRPr lang="en-US"/>
          </a:p>
        </p:txBody>
      </p:sp>
    </p:spTree>
    <p:extLst>
      <p:ext uri="{BB962C8B-B14F-4D97-AF65-F5344CB8AC3E}">
        <p14:creationId xmlns:p14="http://schemas.microsoft.com/office/powerpoint/2010/main" val="17543459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6EF10-7E22-88A5-AD0C-422E6F285789}"/>
              </a:ext>
            </a:extLst>
          </p:cNvPr>
          <p:cNvSpPr>
            <a:spLocks noGrp="1"/>
          </p:cNvSpPr>
          <p:nvPr>
            <p:ph type="title"/>
          </p:nvPr>
        </p:nvSpPr>
        <p:spPr>
          <a:xfrm>
            <a:off x="1631496" y="222436"/>
            <a:ext cx="9603275" cy="668235"/>
          </a:xfrm>
        </p:spPr>
        <p:txBody>
          <a:bodyPr/>
          <a:lstStyle/>
          <a:p>
            <a:pPr algn="ctr"/>
            <a:r>
              <a:rPr lang="en-US"/>
              <a:t>Actual vs Predicted</a:t>
            </a:r>
          </a:p>
        </p:txBody>
      </p:sp>
      <p:pic>
        <p:nvPicPr>
          <p:cNvPr id="4" name="Content Placeholder 3" descr="A screen shot of a computer screen&#10;&#10;Description automatically generated">
            <a:extLst>
              <a:ext uri="{FF2B5EF4-FFF2-40B4-BE49-F238E27FC236}">
                <a16:creationId xmlns:a16="http://schemas.microsoft.com/office/drawing/2014/main" id="{EB010575-9D98-BC0A-52C7-3F251B56101B}"/>
              </a:ext>
            </a:extLst>
          </p:cNvPr>
          <p:cNvPicPr>
            <a:picLocks noGrp="1" noChangeAspect="1"/>
          </p:cNvPicPr>
          <p:nvPr>
            <p:ph idx="1"/>
          </p:nvPr>
        </p:nvPicPr>
        <p:blipFill>
          <a:blip r:embed="rId2"/>
          <a:stretch>
            <a:fillRect/>
          </a:stretch>
        </p:blipFill>
        <p:spPr>
          <a:xfrm>
            <a:off x="1439756" y="967982"/>
            <a:ext cx="10050255" cy="5175696"/>
          </a:xfrm>
        </p:spPr>
      </p:pic>
    </p:spTree>
    <p:extLst>
      <p:ext uri="{BB962C8B-B14F-4D97-AF65-F5344CB8AC3E}">
        <p14:creationId xmlns:p14="http://schemas.microsoft.com/office/powerpoint/2010/main" val="33677048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66596-B520-14FC-EA0A-D622A1498D79}"/>
              </a:ext>
            </a:extLst>
          </p:cNvPr>
          <p:cNvSpPr>
            <a:spLocks noGrp="1"/>
          </p:cNvSpPr>
          <p:nvPr>
            <p:ph type="title"/>
          </p:nvPr>
        </p:nvSpPr>
        <p:spPr/>
        <p:txBody>
          <a:bodyPr/>
          <a:lstStyle/>
          <a:p>
            <a:r>
              <a:rPr lang="en-US"/>
              <a:t>Interactive Map Process </a:t>
            </a:r>
          </a:p>
        </p:txBody>
      </p:sp>
      <p:sp>
        <p:nvSpPr>
          <p:cNvPr id="3" name="Content Placeholder 2">
            <a:extLst>
              <a:ext uri="{FF2B5EF4-FFF2-40B4-BE49-F238E27FC236}">
                <a16:creationId xmlns:a16="http://schemas.microsoft.com/office/drawing/2014/main" id="{3E7ED752-72D7-7850-A85B-76BDFE140906}"/>
              </a:ext>
            </a:extLst>
          </p:cNvPr>
          <p:cNvSpPr>
            <a:spLocks noGrp="1"/>
          </p:cNvSpPr>
          <p:nvPr>
            <p:ph idx="1"/>
          </p:nvPr>
        </p:nvSpPr>
        <p:spPr/>
        <p:txBody>
          <a:bodyPr/>
          <a:lstStyle/>
          <a:p>
            <a:r>
              <a:rPr lang="en-US"/>
              <a:t>Cleaned Data in </a:t>
            </a:r>
            <a:r>
              <a:rPr lang="en-US" err="1"/>
              <a:t>Jupyter</a:t>
            </a:r>
            <a:r>
              <a:rPr lang="en-US"/>
              <a:t> notebook then exported CSV file with only area and coordinate data </a:t>
            </a:r>
          </a:p>
          <a:p>
            <a:r>
              <a:rPr lang="en-US"/>
              <a:t>Color and size changes based on amount of crimes committed in each area</a:t>
            </a:r>
          </a:p>
          <a:p>
            <a:r>
              <a:rPr lang="en-US"/>
              <a:t>When clicking on a marker, it displays the area name and count of crimes within the last 4 years  </a:t>
            </a:r>
          </a:p>
        </p:txBody>
      </p:sp>
    </p:spTree>
    <p:extLst>
      <p:ext uri="{BB962C8B-B14F-4D97-AF65-F5344CB8AC3E}">
        <p14:creationId xmlns:p14="http://schemas.microsoft.com/office/powerpoint/2010/main" val="287032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A059C-C3B9-9CE8-9283-B0493015D152}"/>
              </a:ext>
            </a:extLst>
          </p:cNvPr>
          <p:cNvSpPr>
            <a:spLocks noGrp="1"/>
          </p:cNvSpPr>
          <p:nvPr>
            <p:ph type="title"/>
          </p:nvPr>
        </p:nvSpPr>
        <p:spPr>
          <a:xfrm>
            <a:off x="1416020" y="619462"/>
            <a:ext cx="9603275" cy="1049235"/>
          </a:xfrm>
        </p:spPr>
        <p:txBody>
          <a:bodyPr>
            <a:normAutofit/>
          </a:bodyPr>
          <a:lstStyle/>
          <a:p>
            <a:r>
              <a:rPr lang="en-US" sz="4000">
                <a:latin typeface="Times New Roman" panose="02020603050405020304" pitchFamily="18" charset="0"/>
                <a:cs typeface="Times New Roman" panose="02020603050405020304" pitchFamily="18" charset="0"/>
              </a:rPr>
              <a:t>Interactive Map</a:t>
            </a:r>
          </a:p>
        </p:txBody>
      </p:sp>
      <p:pic>
        <p:nvPicPr>
          <p:cNvPr id="11" name="Picture 10">
            <a:extLst>
              <a:ext uri="{FF2B5EF4-FFF2-40B4-BE49-F238E27FC236}">
                <a16:creationId xmlns:a16="http://schemas.microsoft.com/office/drawing/2014/main" id="{1E531238-30C6-4FF0-043B-85C10C1681C3}"/>
              </a:ext>
            </a:extLst>
          </p:cNvPr>
          <p:cNvPicPr>
            <a:picLocks noChangeAspect="1"/>
          </p:cNvPicPr>
          <p:nvPr/>
        </p:nvPicPr>
        <p:blipFill>
          <a:blip r:embed="rId3"/>
          <a:stretch>
            <a:fillRect/>
          </a:stretch>
        </p:blipFill>
        <p:spPr>
          <a:xfrm>
            <a:off x="993183" y="1584362"/>
            <a:ext cx="10026112" cy="4833863"/>
          </a:xfrm>
          <a:prstGeom prst="rect">
            <a:avLst/>
          </a:prstGeom>
        </p:spPr>
      </p:pic>
    </p:spTree>
    <p:extLst>
      <p:ext uri="{BB962C8B-B14F-4D97-AF65-F5344CB8AC3E}">
        <p14:creationId xmlns:p14="http://schemas.microsoft.com/office/powerpoint/2010/main" val="3070204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C516E-4601-04DE-C131-14EBBE436890}"/>
              </a:ext>
            </a:extLst>
          </p:cNvPr>
          <p:cNvSpPr>
            <a:spLocks noGrp="1"/>
          </p:cNvSpPr>
          <p:nvPr>
            <p:ph type="title"/>
          </p:nvPr>
        </p:nvSpPr>
        <p:spPr>
          <a:xfrm>
            <a:off x="838200" y="234498"/>
            <a:ext cx="10515600" cy="794752"/>
          </a:xfrm>
        </p:spPr>
        <p:txBody>
          <a:bodyPr/>
          <a:lstStyle/>
          <a:p>
            <a:r>
              <a:rPr lang="en-US">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4AD6794-A0C7-4F2C-3D53-1C07D7A8B3E3}"/>
              </a:ext>
            </a:extLst>
          </p:cNvPr>
          <p:cNvSpPr>
            <a:spLocks noGrp="1"/>
          </p:cNvSpPr>
          <p:nvPr>
            <p:ph idx="1"/>
          </p:nvPr>
        </p:nvSpPr>
        <p:spPr>
          <a:xfrm>
            <a:off x="1067939" y="988219"/>
            <a:ext cx="10515600" cy="4881561"/>
          </a:xfrm>
        </p:spPr>
        <p:txBody>
          <a:bodyPr vert="horz" lIns="91440" tIns="45720" rIns="91440" bIns="45720" rtlCol="0" anchor="t">
            <a:normAutofit/>
          </a:bodyPr>
          <a:lstStyle/>
          <a:p>
            <a:r>
              <a:rPr lang="en-US">
                <a:latin typeface="Times New Roman"/>
                <a:cs typeface="Times New Roman"/>
              </a:rPr>
              <a:t>Focus on Crime</a:t>
            </a:r>
          </a:p>
          <a:p>
            <a:r>
              <a:rPr lang="en-US">
                <a:latin typeface="Times New Roman"/>
                <a:cs typeface="Times New Roman"/>
              </a:rPr>
              <a:t>Found last 4 years of crime data in LA from Kaggle</a:t>
            </a:r>
          </a:p>
          <a:p>
            <a:r>
              <a:rPr lang="en-US" u="sng">
                <a:latin typeface="Times New Roman"/>
                <a:ea typeface="+mn-lt"/>
                <a:cs typeface="+mn-lt"/>
                <a:hlinkClick r:id="rId3"/>
              </a:rPr>
              <a:t>https://www.kaggle.com/datasets/chaitanyakck/crime-data-from-2020-to-present</a:t>
            </a:r>
            <a:r>
              <a:rPr lang="en-US">
                <a:latin typeface="Times New Roman"/>
                <a:ea typeface="+mn-lt"/>
                <a:cs typeface="+mn-lt"/>
              </a:rPr>
              <a:t> </a:t>
            </a:r>
            <a:endParaRPr lang="en-US">
              <a:latin typeface="Times New Roman"/>
              <a:cs typeface="Times New Roman"/>
            </a:endParaRPr>
          </a:p>
        </p:txBody>
      </p:sp>
      <p:pic>
        <p:nvPicPr>
          <p:cNvPr id="9" name="Picture 8" descr="A screenshot of a computer&#10;&#10;Description automatically generated">
            <a:extLst>
              <a:ext uri="{FF2B5EF4-FFF2-40B4-BE49-F238E27FC236}">
                <a16:creationId xmlns:a16="http://schemas.microsoft.com/office/drawing/2014/main" id="{0FBFC00A-7619-7545-B185-5D74BC7A9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8461" y="2764971"/>
            <a:ext cx="10975078" cy="4093029"/>
          </a:xfrm>
          <a:prstGeom prst="rect">
            <a:avLst/>
          </a:prstGeom>
        </p:spPr>
      </p:pic>
    </p:spTree>
    <p:extLst>
      <p:ext uri="{BB962C8B-B14F-4D97-AF65-F5344CB8AC3E}">
        <p14:creationId xmlns:p14="http://schemas.microsoft.com/office/powerpoint/2010/main" val="2296201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71321-1F0B-F0AC-BAAA-95A8A7DE4848}"/>
              </a:ext>
            </a:extLst>
          </p:cNvPr>
          <p:cNvSpPr>
            <a:spLocks noGrp="1"/>
          </p:cNvSpPr>
          <p:nvPr>
            <p:ph type="title"/>
          </p:nvPr>
        </p:nvSpPr>
        <p:spPr/>
        <p:txBody>
          <a:bodyPr>
            <a:normAutofit/>
          </a:bodyPr>
          <a:lstStyle/>
          <a:p>
            <a:r>
              <a:rPr lang="en-US" sz="4000">
                <a:latin typeface="Times New Roman" panose="02020603050405020304" pitchFamily="18" charset="0"/>
                <a:cs typeface="Times New Roman" panose="02020603050405020304" pitchFamily="18" charset="0"/>
              </a:rPr>
              <a:t>Goals</a:t>
            </a:r>
            <a:r>
              <a:rPr lang="en-US" sz="4000"/>
              <a:t> </a:t>
            </a:r>
          </a:p>
        </p:txBody>
      </p:sp>
      <p:sp>
        <p:nvSpPr>
          <p:cNvPr id="3" name="Content Placeholder 2">
            <a:extLst>
              <a:ext uri="{FF2B5EF4-FFF2-40B4-BE49-F238E27FC236}">
                <a16:creationId xmlns:a16="http://schemas.microsoft.com/office/drawing/2014/main" id="{58F1761B-B044-0C24-3D7F-5CA18B2E6281}"/>
              </a:ext>
            </a:extLst>
          </p:cNvPr>
          <p:cNvSpPr>
            <a:spLocks noGrp="1"/>
          </p:cNvSpPr>
          <p:nvPr>
            <p:ph idx="1"/>
          </p:nvPr>
        </p:nvSpPr>
        <p:spPr/>
        <p:txBody>
          <a:bodyPr>
            <a:normAutofit fontScale="85000" lnSpcReduction="20000"/>
          </a:bodyPr>
          <a:lstStyle/>
          <a:p>
            <a:r>
              <a:rPr lang="en-US" sz="2400">
                <a:latin typeface="Times New Roman"/>
                <a:cs typeface="Arial"/>
              </a:rPr>
              <a:t>How has crime in LA developed over the last 4 years?</a:t>
            </a:r>
          </a:p>
          <a:p>
            <a:r>
              <a:rPr lang="en-US" sz="2400">
                <a:latin typeface="Times New Roman"/>
                <a:cs typeface="Arial"/>
              </a:rPr>
              <a:t>What are the top crimes committed in LA?</a:t>
            </a:r>
          </a:p>
          <a:p>
            <a:r>
              <a:rPr lang="en-US" sz="2400">
                <a:latin typeface="Times New Roman"/>
                <a:cs typeface="Arial"/>
              </a:rPr>
              <a:t>What areas see the most crime activity?</a:t>
            </a:r>
          </a:p>
          <a:p>
            <a:pPr marL="0" indent="0">
              <a:buNone/>
            </a:pPr>
            <a:endParaRPr lang="en-US">
              <a:latin typeface="Times New Roman"/>
              <a:cs typeface="Arial"/>
            </a:endParaRPr>
          </a:p>
          <a:p>
            <a:pPr marL="0" indent="0">
              <a:buNone/>
            </a:pPr>
            <a:r>
              <a:rPr lang="en-US" sz="2800" b="1">
                <a:latin typeface="Times New Roman"/>
                <a:cs typeface="Arial"/>
              </a:rPr>
              <a:t>We built </a:t>
            </a:r>
          </a:p>
          <a:p>
            <a:r>
              <a:rPr lang="en-US" sz="2400">
                <a:latin typeface="Times New Roman"/>
                <a:cs typeface="Arial"/>
              </a:rPr>
              <a:t>A handful of charts showing high level statistics </a:t>
            </a:r>
          </a:p>
          <a:p>
            <a:r>
              <a:rPr lang="en-US" sz="2400">
                <a:latin typeface="Times New Roman"/>
                <a:cs typeface="Arial"/>
              </a:rPr>
              <a:t>A Leaflet map comparing crime activity between areas</a:t>
            </a:r>
          </a:p>
          <a:p>
            <a:r>
              <a:rPr lang="en-US" sz="2400">
                <a:latin typeface="Times New Roman"/>
                <a:cs typeface="Arial"/>
              </a:rPr>
              <a:t>Machine Learning Model to predict crime activity </a:t>
            </a:r>
          </a:p>
          <a:p>
            <a:endParaRPr lang="en-US"/>
          </a:p>
        </p:txBody>
      </p:sp>
    </p:spTree>
    <p:extLst>
      <p:ext uri="{BB962C8B-B14F-4D97-AF65-F5344CB8AC3E}">
        <p14:creationId xmlns:p14="http://schemas.microsoft.com/office/powerpoint/2010/main" val="1433397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04E04-C040-3482-CF02-B0DF3B06F37E}"/>
              </a:ext>
            </a:extLst>
          </p:cNvPr>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Data Cleaning </a:t>
            </a:r>
            <a:r>
              <a:rPr lang="en-US" dirty="0">
                <a:latin typeface="Times New Roman" panose="02020603050405020304" pitchFamily="18" charset="0"/>
                <a:cs typeface="Times New Roman" panose="02020603050405020304" pitchFamily="18" charset="0"/>
              </a:rPr>
              <a:t> </a:t>
            </a:r>
          </a:p>
        </p:txBody>
      </p:sp>
      <p:sp>
        <p:nvSpPr>
          <p:cNvPr id="3" name="Content Placeholder 2">
            <a:extLst>
              <a:ext uri="{FF2B5EF4-FFF2-40B4-BE49-F238E27FC236}">
                <a16:creationId xmlns:a16="http://schemas.microsoft.com/office/drawing/2014/main" id="{2D4B6A86-F5E0-CA0F-FDAD-616383DF976C}"/>
              </a:ext>
            </a:extLst>
          </p:cNvPr>
          <p:cNvSpPr>
            <a:spLocks noGrp="1"/>
          </p:cNvSpPr>
          <p:nvPr>
            <p:ph idx="1"/>
          </p:nvPr>
        </p:nvSpPr>
        <p:spPr>
          <a:xfrm>
            <a:off x="1451580" y="2015732"/>
            <a:ext cx="8552392" cy="3710154"/>
          </a:xfrm>
        </p:spPr>
        <p:txBody>
          <a:bodyPr vert="horz" lIns="91440" tIns="45720" rIns="91440" bIns="45720" rtlCol="0" anchor="t">
            <a:normAutofit/>
          </a:bodyPr>
          <a:lstStyle/>
          <a:p>
            <a:r>
              <a:rPr lang="en-US">
                <a:latin typeface="Times New Roman"/>
                <a:cs typeface="Times New Roman"/>
              </a:rPr>
              <a:t>Transformed the clean data into the data folder: I opened the VS Code app and started importing dependencies, I read in the data from the excel file using pandas. I also converted the data into a data frame using the </a:t>
            </a:r>
            <a:r>
              <a:rPr lang="en-US" err="1">
                <a:latin typeface="Times New Roman"/>
                <a:cs typeface="Times New Roman"/>
              </a:rPr>
              <a:t>df</a:t>
            </a:r>
            <a:r>
              <a:rPr lang="en-US">
                <a:latin typeface="Times New Roman"/>
                <a:cs typeface="Times New Roman"/>
              </a:rPr>
              <a:t> = </a:t>
            </a:r>
            <a:r>
              <a:rPr lang="en-US" err="1">
                <a:latin typeface="Times New Roman"/>
                <a:cs typeface="Times New Roman"/>
              </a:rPr>
              <a:t>pd.Dataframe</a:t>
            </a:r>
            <a:r>
              <a:rPr lang="en-US">
                <a:latin typeface="Times New Roman"/>
                <a:cs typeface="Times New Roman"/>
              </a:rPr>
              <a:t>(data).</a:t>
            </a:r>
          </a:p>
          <a:p>
            <a:r>
              <a:rPr lang="en-US">
                <a:latin typeface="Times New Roman"/>
                <a:cs typeface="Times New Roman"/>
              </a:rPr>
              <a:t>I worked with the table that includes the DR_NO, Date </a:t>
            </a:r>
            <a:r>
              <a:rPr lang="en-US" err="1">
                <a:latin typeface="Times New Roman"/>
                <a:cs typeface="Times New Roman"/>
              </a:rPr>
              <a:t>Rptd</a:t>
            </a:r>
            <a:r>
              <a:rPr lang="en-US">
                <a:latin typeface="Times New Roman"/>
                <a:cs typeface="Times New Roman"/>
              </a:rPr>
              <a:t>, Date Occ and Time Occ. </a:t>
            </a:r>
          </a:p>
        </p:txBody>
      </p:sp>
      <p:pic>
        <p:nvPicPr>
          <p:cNvPr id="5" name="Picture 4">
            <a:extLst>
              <a:ext uri="{FF2B5EF4-FFF2-40B4-BE49-F238E27FC236}">
                <a16:creationId xmlns:a16="http://schemas.microsoft.com/office/drawing/2014/main" id="{F97E6129-3395-0584-BE7E-6707AE9D2B1C}"/>
              </a:ext>
            </a:extLst>
          </p:cNvPr>
          <p:cNvPicPr>
            <a:picLocks noChangeAspect="1"/>
          </p:cNvPicPr>
          <p:nvPr/>
        </p:nvPicPr>
        <p:blipFill>
          <a:blip r:embed="rId3"/>
          <a:stretch>
            <a:fillRect/>
          </a:stretch>
        </p:blipFill>
        <p:spPr>
          <a:xfrm>
            <a:off x="860815" y="1946788"/>
            <a:ext cx="10470369" cy="4818650"/>
          </a:xfrm>
          <a:prstGeom prst="rect">
            <a:avLst/>
          </a:prstGeom>
        </p:spPr>
      </p:pic>
    </p:spTree>
    <p:extLst>
      <p:ext uri="{BB962C8B-B14F-4D97-AF65-F5344CB8AC3E}">
        <p14:creationId xmlns:p14="http://schemas.microsoft.com/office/powerpoint/2010/main" val="1996553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0773-6DF1-90E5-1EE4-18B8252687D5}"/>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Show off the Flask Dashboard</a:t>
            </a:r>
          </a:p>
        </p:txBody>
      </p:sp>
      <p:sp>
        <p:nvSpPr>
          <p:cNvPr id="3" name="Content Placeholder 2">
            <a:extLst>
              <a:ext uri="{FF2B5EF4-FFF2-40B4-BE49-F238E27FC236}">
                <a16:creationId xmlns:a16="http://schemas.microsoft.com/office/drawing/2014/main" id="{14074DF8-E342-4A07-D857-57601D3295BF}"/>
              </a:ext>
            </a:extLst>
          </p:cNvPr>
          <p:cNvSpPr>
            <a:spLocks noGrp="1"/>
          </p:cNvSpPr>
          <p:nvPr>
            <p:ph idx="1"/>
          </p:nvPr>
        </p:nvSpPr>
        <p:spPr/>
        <p:txBody>
          <a:bodyPr vert="horz" lIns="91440" tIns="45720" rIns="91440" bIns="45720" rtlCol="0" anchor="t">
            <a:normAutofit/>
          </a:bodyPr>
          <a:lstStyle/>
          <a:p>
            <a:pPr marL="0" indent="0">
              <a:buNone/>
            </a:pPr>
            <a:r>
              <a:rPr lang="en-US">
                <a:latin typeface="Times New Roman" panose="02020603050405020304" pitchFamily="18" charset="0"/>
                <a:cs typeface="Times New Roman" panose="02020603050405020304" pitchFamily="18" charset="0"/>
              </a:rPr>
              <a:t>We have created 3 sites showing off different parts of the project. </a:t>
            </a:r>
          </a:p>
          <a:p>
            <a:pPr marL="0" indent="0">
              <a:buNone/>
            </a:pPr>
            <a:r>
              <a:rPr lang="en-US" b="1">
                <a:latin typeface="Times New Roman" panose="02020603050405020304" pitchFamily="18" charset="0"/>
                <a:cs typeface="Times New Roman" panose="02020603050405020304" pitchFamily="18" charset="0"/>
              </a:rPr>
              <a:t>Charts</a:t>
            </a:r>
            <a:r>
              <a:rPr lang="en-US">
                <a:latin typeface="Times New Roman" panose="02020603050405020304" pitchFamily="18" charset="0"/>
                <a:cs typeface="Times New Roman" panose="02020603050405020304" pitchFamily="18" charset="0"/>
              </a:rPr>
              <a:t>: Handful of high-level statistic charts </a:t>
            </a:r>
          </a:p>
          <a:p>
            <a:pPr marL="0" indent="0">
              <a:buNone/>
            </a:pPr>
            <a:r>
              <a:rPr lang="en-US">
                <a:latin typeface="Times New Roman" panose="02020603050405020304" pitchFamily="18" charset="0"/>
                <a:cs typeface="Times New Roman" panose="02020603050405020304" pitchFamily="18" charset="0"/>
                <a:hlinkClick r:id="rId3"/>
              </a:rPr>
              <a:t>http://192.168.0.63:5000/charts </a:t>
            </a:r>
            <a:endParaRPr lang="en-US">
              <a:latin typeface="Times New Roman" panose="02020603050405020304" pitchFamily="18" charset="0"/>
              <a:cs typeface="Times New Roman" panose="02020603050405020304" pitchFamily="18" charset="0"/>
            </a:endParaRPr>
          </a:p>
          <a:p>
            <a:pPr marL="0" indent="0">
              <a:buNone/>
            </a:pPr>
            <a:r>
              <a:rPr lang="en-US" b="1">
                <a:latin typeface="Times New Roman" panose="02020603050405020304" pitchFamily="18" charset="0"/>
                <a:cs typeface="Times New Roman" panose="02020603050405020304" pitchFamily="18" charset="0"/>
              </a:rPr>
              <a:t>Map</a:t>
            </a:r>
            <a:r>
              <a:rPr lang="en-US">
                <a:latin typeface="Times New Roman" panose="02020603050405020304" pitchFamily="18" charset="0"/>
                <a:cs typeface="Times New Roman" panose="02020603050405020304" pitchFamily="18" charset="0"/>
              </a:rPr>
              <a:t>: Hosts the interactive map </a:t>
            </a:r>
          </a:p>
          <a:p>
            <a:pPr marL="0" indent="0">
              <a:buNone/>
            </a:pPr>
            <a:r>
              <a:rPr lang="en-US">
                <a:latin typeface="Times New Roman" panose="02020603050405020304" pitchFamily="18" charset="0"/>
                <a:cs typeface="Times New Roman" panose="02020603050405020304" pitchFamily="18" charset="0"/>
                <a:hlinkClick r:id="rId4"/>
              </a:rPr>
              <a:t>http://192.168.0.63:5000/map</a:t>
            </a:r>
            <a:endParaRPr lang="en-US">
              <a:latin typeface="Times New Roman" panose="02020603050405020304" pitchFamily="18" charset="0"/>
              <a:cs typeface="Times New Roman" panose="02020603050405020304" pitchFamily="18" charset="0"/>
            </a:endParaRPr>
          </a:p>
          <a:p>
            <a:pPr marL="0" indent="0">
              <a:buNone/>
            </a:pPr>
            <a:r>
              <a:rPr lang="en-US" sz="2000" b="1">
                <a:latin typeface="Times New Roman" panose="02020603050405020304" pitchFamily="18" charset="0"/>
                <a:cs typeface="Times New Roman" panose="02020603050405020304" pitchFamily="18" charset="0"/>
              </a:rPr>
              <a:t>Machine Learning</a:t>
            </a:r>
            <a:r>
              <a:rPr lang="en-US" sz="2000">
                <a:latin typeface="Times New Roman" panose="02020603050405020304" pitchFamily="18" charset="0"/>
                <a:cs typeface="Times New Roman" panose="02020603050405020304" pitchFamily="18" charset="0"/>
              </a:rPr>
              <a:t>: Hosts machine learning data </a:t>
            </a:r>
          </a:p>
          <a:p>
            <a:pPr marL="0" indent="0">
              <a:buNone/>
            </a:pPr>
            <a:r>
              <a:rPr lang="en-US" sz="2000">
                <a:latin typeface="Times New Roman" panose="02020603050405020304" pitchFamily="18" charset="0"/>
                <a:cs typeface="Times New Roman" panose="02020603050405020304" pitchFamily="18" charset="0"/>
                <a:hlinkClick r:id="rId5"/>
              </a:rPr>
              <a:t>http://192.168.0.63:5000/ml</a:t>
            </a:r>
            <a:r>
              <a:rPr lang="en-US" sz="2000">
                <a:latin typeface="Times New Roman" panose="02020603050405020304" pitchFamily="18" charset="0"/>
                <a:cs typeface="Times New Roman" panose="02020603050405020304" pitchFamily="18" charset="0"/>
              </a:rPr>
              <a:t> </a:t>
            </a:r>
          </a:p>
          <a:p>
            <a:pPr marL="0" indent="0">
              <a:buNone/>
            </a:pPr>
            <a:endParaRPr lang="en-US">
              <a:latin typeface="Times New Roman" panose="02020603050405020304" pitchFamily="18" charset="0"/>
              <a:cs typeface="Times New Roman" panose="02020603050405020304" pitchFamily="18" charset="0"/>
            </a:endParaRPr>
          </a:p>
          <a:p>
            <a:pPr marL="0" indent="0">
              <a:buNone/>
            </a:pPr>
            <a:endParaRPr lang="en-US" sz="3400">
              <a:latin typeface="Times New Roman" panose="02020603050405020304" pitchFamily="18" charset="0"/>
              <a:cs typeface="Times New Roman" panose="02020603050405020304" pitchFamily="18" charset="0"/>
            </a:endParaRPr>
          </a:p>
          <a:p>
            <a:pPr marL="0" indent="0">
              <a:buNone/>
            </a:pPr>
            <a:endParaRPr lang="en-US" sz="2400"/>
          </a:p>
          <a:p>
            <a:pPr marL="0" indent="0">
              <a:buNone/>
            </a:pPr>
            <a:endParaRPr lang="en-US" sz="2400"/>
          </a:p>
          <a:p>
            <a:pPr marL="0" indent="0">
              <a:buNone/>
            </a:pPr>
            <a:endParaRPr lang="en-US" sz="2400"/>
          </a:p>
          <a:p>
            <a:pPr marL="0" indent="0">
              <a:buNone/>
            </a:pPr>
            <a:endParaRPr lang="en-US" sz="2400"/>
          </a:p>
        </p:txBody>
      </p:sp>
      <p:pic>
        <p:nvPicPr>
          <p:cNvPr id="5" name="Picture 4">
            <a:extLst>
              <a:ext uri="{FF2B5EF4-FFF2-40B4-BE49-F238E27FC236}">
                <a16:creationId xmlns:a16="http://schemas.microsoft.com/office/drawing/2014/main" id="{C3B151EC-2F6D-BAA7-BB71-68A78881FB31}"/>
              </a:ext>
            </a:extLst>
          </p:cNvPr>
          <p:cNvPicPr>
            <a:picLocks noChangeAspect="1"/>
          </p:cNvPicPr>
          <p:nvPr/>
        </p:nvPicPr>
        <p:blipFill>
          <a:blip r:embed="rId6"/>
          <a:stretch>
            <a:fillRect/>
          </a:stretch>
        </p:blipFill>
        <p:spPr>
          <a:xfrm>
            <a:off x="7082535" y="2637693"/>
            <a:ext cx="4792445" cy="3776295"/>
          </a:xfrm>
          <a:prstGeom prst="rect">
            <a:avLst/>
          </a:prstGeom>
        </p:spPr>
      </p:pic>
    </p:spTree>
    <p:extLst>
      <p:ext uri="{BB962C8B-B14F-4D97-AF65-F5344CB8AC3E}">
        <p14:creationId xmlns:p14="http://schemas.microsoft.com/office/powerpoint/2010/main" val="1055324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9661E-CD00-E8C7-8456-58999C72B5FB}"/>
              </a:ext>
            </a:extLst>
          </p:cNvPr>
          <p:cNvSpPr>
            <a:spLocks noGrp="1"/>
          </p:cNvSpPr>
          <p:nvPr>
            <p:ph type="title"/>
          </p:nvPr>
        </p:nvSpPr>
        <p:spPr>
          <a:xfrm>
            <a:off x="913929" y="0"/>
            <a:ext cx="10066122" cy="1298448"/>
          </a:xfrm>
        </p:spPr>
        <p:txBody>
          <a:bodyPr anchor="b">
            <a:normAutofit/>
          </a:bodyPr>
          <a:lstStyle/>
          <a:p>
            <a:r>
              <a:rPr lang="en-US" sz="4000">
                <a:latin typeface="Times New Roman" panose="02020603050405020304" pitchFamily="18" charset="0"/>
                <a:cs typeface="Times New Roman" panose="02020603050405020304" pitchFamily="18" charset="0"/>
              </a:rPr>
              <a:t>Crime Reports over the years</a:t>
            </a:r>
          </a:p>
        </p:txBody>
      </p:sp>
      <p:sp>
        <p:nvSpPr>
          <p:cNvPr id="3" name="Content Placeholder 2">
            <a:extLst>
              <a:ext uri="{FF2B5EF4-FFF2-40B4-BE49-F238E27FC236}">
                <a16:creationId xmlns:a16="http://schemas.microsoft.com/office/drawing/2014/main" id="{FABDFACC-748E-0763-4AC0-A0EC3D55A72E}"/>
              </a:ext>
            </a:extLst>
          </p:cNvPr>
          <p:cNvSpPr>
            <a:spLocks noGrp="1"/>
          </p:cNvSpPr>
          <p:nvPr>
            <p:ph idx="1"/>
          </p:nvPr>
        </p:nvSpPr>
        <p:spPr>
          <a:xfrm>
            <a:off x="432607" y="1892417"/>
            <a:ext cx="5150277" cy="4035880"/>
          </a:xfrm>
        </p:spPr>
        <p:txBody>
          <a:bodyPr vert="horz" lIns="91440" tIns="45720" rIns="91440" bIns="45720" rtlCol="0" anchor="ctr">
            <a:noAutofit/>
          </a:bodyPr>
          <a:lstStyle/>
          <a:p>
            <a:r>
              <a:rPr lang="en-US" dirty="0">
                <a:latin typeface="Times New Roman"/>
                <a:cs typeface="Times New Roman"/>
              </a:rPr>
              <a:t>I accessed the dt accessor on the Series, not the </a:t>
            </a:r>
            <a:r>
              <a:rPr lang="en-US" dirty="0" err="1">
                <a:latin typeface="Times New Roman"/>
                <a:cs typeface="Times New Roman"/>
              </a:rPr>
              <a:t>DataFrame</a:t>
            </a:r>
            <a:r>
              <a:rPr lang="en-US" dirty="0">
                <a:latin typeface="Times New Roman"/>
                <a:cs typeface="Times New Roman"/>
              </a:rPr>
              <a:t>. I wrote all these functions on VS Code. I counted the crime of each month; this also includes taking the crime count average of each month from the year 2020. Then, I displayed the data using the function. </a:t>
            </a:r>
          </a:p>
          <a:p>
            <a:r>
              <a:rPr lang="en-US" dirty="0">
                <a:latin typeface="Times New Roman"/>
                <a:cs typeface="Times New Roman"/>
              </a:rPr>
              <a:t>I plotted a graph based on this information using the Matplotlib function. </a:t>
            </a:r>
          </a:p>
          <a:p>
            <a:endParaRPr lang="en-US" sz="2400" dirty="0">
              <a:latin typeface="Times New Roman"/>
              <a:cs typeface="Times New Roman"/>
            </a:endParaRPr>
          </a:p>
        </p:txBody>
      </p:sp>
      <p:pic>
        <p:nvPicPr>
          <p:cNvPr id="6" name="Picture 5">
            <a:extLst>
              <a:ext uri="{FF2B5EF4-FFF2-40B4-BE49-F238E27FC236}">
                <a16:creationId xmlns:a16="http://schemas.microsoft.com/office/drawing/2014/main" id="{11D5D7A3-44D9-D944-6C45-C4AABF2E74FF}"/>
              </a:ext>
            </a:extLst>
          </p:cNvPr>
          <p:cNvPicPr>
            <a:picLocks noChangeAspect="1"/>
          </p:cNvPicPr>
          <p:nvPr/>
        </p:nvPicPr>
        <p:blipFill>
          <a:blip r:embed="rId3"/>
          <a:stretch>
            <a:fillRect/>
          </a:stretch>
        </p:blipFill>
        <p:spPr>
          <a:xfrm>
            <a:off x="5582884" y="2050739"/>
            <a:ext cx="6534150" cy="3998368"/>
          </a:xfrm>
          <a:prstGeom prst="rect">
            <a:avLst/>
          </a:prstGeom>
        </p:spPr>
      </p:pic>
    </p:spTree>
    <p:extLst>
      <p:ext uri="{BB962C8B-B14F-4D97-AF65-F5344CB8AC3E}">
        <p14:creationId xmlns:p14="http://schemas.microsoft.com/office/powerpoint/2010/main" val="2813915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F6739-ABBE-731F-3BF3-E837B27CDAC3}"/>
              </a:ext>
            </a:extLst>
          </p:cNvPr>
          <p:cNvSpPr>
            <a:spLocks noGrp="1"/>
          </p:cNvSpPr>
          <p:nvPr>
            <p:ph type="title"/>
          </p:nvPr>
        </p:nvSpPr>
        <p:spPr>
          <a:xfrm>
            <a:off x="1451579" y="652119"/>
            <a:ext cx="9603275" cy="1049235"/>
          </a:xfrm>
        </p:spPr>
        <p:txBody>
          <a:bodyPr>
            <a:noAutofit/>
          </a:bodyPr>
          <a:lstStyle/>
          <a:p>
            <a:r>
              <a:rPr lang="en-US" sz="4000">
                <a:latin typeface="Times New Roman" panose="02020603050405020304" pitchFamily="18" charset="0"/>
                <a:cs typeface="Times New Roman" panose="02020603050405020304" pitchFamily="18" charset="0"/>
              </a:rPr>
              <a:t>Crime Report over the years (</a:t>
            </a:r>
            <a:r>
              <a:rPr lang="en-US" sz="4000" err="1">
                <a:latin typeface="Times New Roman" panose="02020603050405020304" pitchFamily="18" charset="0"/>
                <a:cs typeface="Times New Roman" panose="02020603050405020304" pitchFamily="18" charset="0"/>
              </a:rPr>
              <a:t>Ctnd</a:t>
            </a:r>
            <a:r>
              <a:rPr lang="en-US" sz="400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1CDDBFDF-C167-A6DD-B601-FF0068445AEB}"/>
              </a:ext>
            </a:extLst>
          </p:cNvPr>
          <p:cNvSpPr>
            <a:spLocks noGrp="1"/>
          </p:cNvSpPr>
          <p:nvPr>
            <p:ph idx="1"/>
          </p:nvPr>
        </p:nvSpPr>
        <p:spPr>
          <a:xfrm>
            <a:off x="1451579" y="2342304"/>
            <a:ext cx="9967535" cy="3863578"/>
          </a:xfrm>
        </p:spPr>
        <p:txBody>
          <a:bodyPr vert="horz" lIns="91440" tIns="45720" rIns="91440" bIns="45720" rtlCol="0" anchor="t">
            <a:normAutofit/>
          </a:bodyPr>
          <a:lstStyle/>
          <a:p>
            <a:r>
              <a:rPr lang="en-US">
                <a:latin typeface="Times New Roman"/>
                <a:cs typeface="Times New Roman"/>
              </a:rPr>
              <a:t>Under the October Analysis, I did some isolating of the October month. I sorted each </a:t>
            </a:r>
            <a:r>
              <a:rPr lang="en-US" err="1">
                <a:latin typeface="Times New Roman"/>
                <a:cs typeface="Times New Roman"/>
              </a:rPr>
              <a:t>df</a:t>
            </a:r>
            <a:r>
              <a:rPr lang="en-US">
                <a:latin typeface="Times New Roman"/>
                <a:cs typeface="Times New Roman"/>
              </a:rPr>
              <a:t> by the date. Then, I reset the index. I got the value count for each year, I also did some renaming of the columns to be more consistent.  </a:t>
            </a:r>
          </a:p>
          <a:p>
            <a:r>
              <a:rPr lang="en-US">
                <a:latin typeface="Times New Roman"/>
                <a:cs typeface="Times New Roman"/>
              </a:rPr>
              <a:t>Then, I finally printed a </a:t>
            </a:r>
            <a:r>
              <a:rPr lang="en-US" err="1">
                <a:latin typeface="Times New Roman"/>
                <a:cs typeface="Times New Roman"/>
              </a:rPr>
              <a:t>DataFrame</a:t>
            </a:r>
            <a:r>
              <a:rPr lang="en-US">
                <a:latin typeface="Times New Roman"/>
                <a:cs typeface="Times New Roman"/>
              </a:rPr>
              <a:t>. I got the table of the Date and Crime Count. Using this </a:t>
            </a:r>
            <a:r>
              <a:rPr lang="en-US" err="1">
                <a:latin typeface="Times New Roman"/>
                <a:cs typeface="Times New Roman"/>
              </a:rPr>
              <a:t>DataFrame</a:t>
            </a:r>
            <a:r>
              <a:rPr lang="en-US">
                <a:latin typeface="Times New Roman"/>
                <a:cs typeface="Times New Roman"/>
              </a:rPr>
              <a:t>, I plotted a graph of the Daily Crime Count for October 2023.</a:t>
            </a:r>
          </a:p>
          <a:p>
            <a:r>
              <a:rPr lang="en-US">
                <a:latin typeface="Times New Roman"/>
                <a:cs typeface="Times New Roman"/>
              </a:rPr>
              <a:t>Couldn’t find any reason why there would be a spike in October.</a:t>
            </a:r>
          </a:p>
          <a:p>
            <a:endParaRPr lang="en-US"/>
          </a:p>
          <a:p>
            <a:endParaRPr lang="en-US"/>
          </a:p>
        </p:txBody>
      </p:sp>
    </p:spTree>
    <p:extLst>
      <p:ext uri="{BB962C8B-B14F-4D97-AF65-F5344CB8AC3E}">
        <p14:creationId xmlns:p14="http://schemas.microsoft.com/office/powerpoint/2010/main" val="309202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40F8-9846-4B39-9C4C-35BF2E51666E}"/>
              </a:ext>
            </a:extLst>
          </p:cNvPr>
          <p:cNvSpPr>
            <a:spLocks noGrp="1"/>
          </p:cNvSpPr>
          <p:nvPr>
            <p:ph type="title"/>
          </p:nvPr>
        </p:nvSpPr>
        <p:spPr/>
        <p:txBody>
          <a:bodyPr>
            <a:normAutofit/>
          </a:bodyPr>
          <a:lstStyle/>
          <a:p>
            <a:r>
              <a:rPr lang="en-US" sz="4000">
                <a:latin typeface="Times New Roman" panose="02020603050405020304" pitchFamily="18" charset="0"/>
                <a:cs typeface="Times New Roman" panose="02020603050405020304" pitchFamily="18" charset="0"/>
              </a:rPr>
              <a:t>Top Crimes committed in LA </a:t>
            </a:r>
          </a:p>
        </p:txBody>
      </p:sp>
      <p:sp>
        <p:nvSpPr>
          <p:cNvPr id="3" name="Content Placeholder 2">
            <a:extLst>
              <a:ext uri="{FF2B5EF4-FFF2-40B4-BE49-F238E27FC236}">
                <a16:creationId xmlns:a16="http://schemas.microsoft.com/office/drawing/2014/main" id="{0D3AB8C3-7DEC-25D9-02CF-7BCAF171DF6A}"/>
              </a:ext>
            </a:extLst>
          </p:cNvPr>
          <p:cNvSpPr>
            <a:spLocks noGrp="1"/>
          </p:cNvSpPr>
          <p:nvPr>
            <p:ph idx="1"/>
          </p:nvPr>
        </p:nvSpPr>
        <p:spPr>
          <a:xfrm>
            <a:off x="1451579" y="2015732"/>
            <a:ext cx="4091971" cy="3450613"/>
          </a:xfrm>
        </p:spPr>
        <p:txBody>
          <a:bodyPr vert="horz" lIns="91440" tIns="45720" rIns="91440" bIns="45720" rtlCol="0" anchor="t">
            <a:normAutofit lnSpcReduction="10000"/>
          </a:bodyPr>
          <a:lstStyle/>
          <a:p>
            <a:r>
              <a:rPr lang="en-US" dirty="0">
                <a:latin typeface="Times New Roman" panose="02020603050405020304" pitchFamily="18" charset="0"/>
                <a:cs typeface="Times New Roman" panose="02020603050405020304" pitchFamily="18" charset="0"/>
              </a:rPr>
              <a:t>I created a data frame that contains the top 10 crimes. I got a table which includes the Crime and Count columns. </a:t>
            </a:r>
          </a:p>
          <a:p>
            <a:r>
              <a:rPr lang="en-US" dirty="0">
                <a:latin typeface="Times New Roman" panose="02020603050405020304" pitchFamily="18" charset="0"/>
                <a:cs typeface="Times New Roman" panose="02020603050405020304" pitchFamily="18" charset="0"/>
              </a:rPr>
              <a:t>I plotted a graph showing the top 10 crimes using </a:t>
            </a:r>
            <a:r>
              <a:rPr lang="en-US" dirty="0" err="1">
                <a:latin typeface="Times New Roman" panose="02020603050405020304" pitchFamily="18" charset="0"/>
                <a:cs typeface="Times New Roman" panose="02020603050405020304" pitchFamily="18" charset="0"/>
              </a:rPr>
              <a:t>plt</a:t>
            </a:r>
            <a:r>
              <a:rPr lang="en-US" dirty="0">
                <a:latin typeface="Times New Roman" panose="02020603050405020304" pitchFamily="18" charset="0"/>
                <a:cs typeface="Times New Roman" panose="02020603050405020304" pitchFamily="18" charset="0"/>
              </a:rPr>
              <a:t> bar. I also created a data frame that excludes the top 10 crimes with the two columns of Crime and Count.</a:t>
            </a:r>
          </a:p>
        </p:txBody>
      </p:sp>
      <p:pic>
        <p:nvPicPr>
          <p:cNvPr id="7" name="Picture 6" descr="A pie chart with different colored circles&#10;&#10;Description automatically generated">
            <a:extLst>
              <a:ext uri="{FF2B5EF4-FFF2-40B4-BE49-F238E27FC236}">
                <a16:creationId xmlns:a16="http://schemas.microsoft.com/office/drawing/2014/main" id="{981FA918-8DE3-7491-138C-F863F13F2229}"/>
              </a:ext>
            </a:extLst>
          </p:cNvPr>
          <p:cNvPicPr>
            <a:picLocks noChangeAspect="1"/>
          </p:cNvPicPr>
          <p:nvPr/>
        </p:nvPicPr>
        <p:blipFill rotWithShape="1">
          <a:blip r:embed="rId3">
            <a:extLst>
              <a:ext uri="{28A0092B-C50C-407E-A947-70E740481C1C}">
                <a14:useLocalDpi xmlns:a14="http://schemas.microsoft.com/office/drawing/2010/main" val="0"/>
              </a:ext>
            </a:extLst>
          </a:blip>
          <a:srcRect l="2273" r="17901"/>
          <a:stretch/>
        </p:blipFill>
        <p:spPr>
          <a:xfrm>
            <a:off x="5543550" y="2136502"/>
            <a:ext cx="6227202" cy="3600478"/>
          </a:xfrm>
          <a:prstGeom prst="rect">
            <a:avLst/>
          </a:prstGeom>
        </p:spPr>
      </p:pic>
    </p:spTree>
    <p:extLst>
      <p:ext uri="{BB962C8B-B14F-4D97-AF65-F5344CB8AC3E}">
        <p14:creationId xmlns:p14="http://schemas.microsoft.com/office/powerpoint/2010/main" val="143493575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Gallery</Template>
  <TotalTime>0</TotalTime>
  <Words>1651</Words>
  <Application>Microsoft Office PowerPoint</Application>
  <PresentationFormat>Widescreen</PresentationFormat>
  <Paragraphs>108</Paragraphs>
  <Slides>26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Aptos</vt:lpstr>
      <vt:lpstr>Arial</vt:lpstr>
      <vt:lpstr>Courier New</vt:lpstr>
      <vt:lpstr>Gill Sans MT</vt:lpstr>
      <vt:lpstr>Times New Roman</vt:lpstr>
      <vt:lpstr>Gallery</vt:lpstr>
      <vt:lpstr>LA Crime Analysis</vt:lpstr>
      <vt:lpstr>Agenda </vt:lpstr>
      <vt:lpstr>Introduction</vt:lpstr>
      <vt:lpstr>Goals </vt:lpstr>
      <vt:lpstr>Data Cleaning  </vt:lpstr>
      <vt:lpstr>Show off the Flask Dashboard</vt:lpstr>
      <vt:lpstr>Crime Reports over the years</vt:lpstr>
      <vt:lpstr>Crime Report over the years (Ctnd.)</vt:lpstr>
      <vt:lpstr>Top Crimes committed in LA </vt:lpstr>
      <vt:lpstr>Top Crimes committed by Area</vt:lpstr>
      <vt:lpstr>Top Crimes committed by Area (Ctnd.)</vt:lpstr>
      <vt:lpstr>Top Crimes committed by Area </vt:lpstr>
      <vt:lpstr>PowerPoint Presentation</vt:lpstr>
      <vt:lpstr>Victims age distribution</vt:lpstr>
      <vt:lpstr>Top 10 crime types in la</vt:lpstr>
      <vt:lpstr>24 Hour Crime distribution</vt:lpstr>
      <vt:lpstr>PartI and partii type crimes</vt:lpstr>
      <vt:lpstr>Charts at Glance</vt:lpstr>
      <vt:lpstr>Machine learning models</vt:lpstr>
      <vt:lpstr>Initial data</vt:lpstr>
      <vt:lpstr>Hot encoding</vt:lpstr>
      <vt:lpstr>scaling</vt:lpstr>
      <vt:lpstr>Models Evaluation</vt:lpstr>
      <vt:lpstr>Actual vs Predicted</vt:lpstr>
      <vt:lpstr>Interactive Map Process </vt:lpstr>
      <vt:lpstr>Interactive Map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Kenway Tennant</dc:creator>
  <cp:lastModifiedBy>Kenway Tennant</cp:lastModifiedBy>
  <cp:revision>1</cp:revision>
  <dcterms:created xsi:type="dcterms:W3CDTF">2024-04-15T03:12:49Z</dcterms:created>
  <dcterms:modified xsi:type="dcterms:W3CDTF">2024-04-19T22:24:59Z</dcterms:modified>
</cp:coreProperties>
</file>